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Lst>
  <p:sldSz cy="21067700" cx="37463400"/>
  <p:notesSz cx="9296400" cy="7010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635">
          <p15:clr>
            <a:srgbClr val="A4A3A4"/>
          </p15:clr>
        </p15:guide>
        <p15:guide id="2" pos="11800">
          <p15:clr>
            <a:srgbClr val="A4A3A4"/>
          </p15:clr>
        </p15:guide>
      </p15:sldGuideLst>
    </p:ext>
    <p:ext uri="http://customooxmlschemas.google.com/">
      <go:slidesCustomData xmlns:go="http://customooxmlschemas.google.com/" r:id="rId9" roundtripDataSignature="AMtx7mhOawJUQ8lvc7pTlUQ6wHDGLjhu8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635" orient="horz"/>
        <p:guide pos="1180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4028440" cy="352143"/>
          </a:xfrm>
          <a:prstGeom prst="rect">
            <a:avLst/>
          </a:prstGeom>
          <a:noFill/>
          <a:ln>
            <a:noFill/>
          </a:ln>
        </p:spPr>
        <p:txBody>
          <a:bodyPr anchorCtr="0" anchor="t" bIns="46575" lIns="93175" spcFirstLastPara="1" rIns="93175"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266347" y="0"/>
            <a:ext cx="4028440" cy="352143"/>
          </a:xfrm>
          <a:prstGeom prst="rect">
            <a:avLst/>
          </a:prstGeom>
          <a:noFill/>
          <a:ln>
            <a:noFill/>
          </a:ln>
        </p:spPr>
        <p:txBody>
          <a:bodyPr anchorCtr="0" anchor="t" bIns="46575" lIns="93175" spcFirstLastPara="1" rIns="93175" wrap="square" tIns="4657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546350" y="876300"/>
            <a:ext cx="4203700" cy="23653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29640" y="3373756"/>
            <a:ext cx="7437120" cy="2760344"/>
          </a:xfrm>
          <a:prstGeom prst="rect">
            <a:avLst/>
          </a:prstGeom>
          <a:noFill/>
          <a:ln>
            <a:noFill/>
          </a:ln>
        </p:spPr>
        <p:txBody>
          <a:bodyPr anchorCtr="0" anchor="t" bIns="46575" lIns="93175" spcFirstLastPara="1" rIns="93175" wrap="square" tIns="46575">
            <a:noAutofit/>
          </a:bodyPr>
          <a:lstStyle>
            <a:lvl1pPr indent="-228600" lvl="0" marL="4572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3687"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658258"/>
            <a:ext cx="4028440" cy="352142"/>
          </a:xfrm>
          <a:prstGeom prst="rect">
            <a:avLst/>
          </a:prstGeom>
          <a:noFill/>
          <a:ln>
            <a:noFill/>
          </a:ln>
        </p:spPr>
        <p:txBody>
          <a:bodyPr anchorCtr="0" anchor="b" bIns="46575" lIns="93175" spcFirstLastPara="1" rIns="93175"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266347" y="6658258"/>
            <a:ext cx="4028440" cy="352142"/>
          </a:xfrm>
          <a:prstGeom prst="rect">
            <a:avLst/>
          </a:prstGeom>
          <a:noFill/>
          <a:ln>
            <a:noFill/>
          </a:ln>
        </p:spPr>
        <p:txBody>
          <a:bodyPr anchorCtr="0" anchor="b" bIns="46575" lIns="93175" spcFirstLastPara="1" rIns="93175" wrap="square" tIns="4657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C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37969bb24d_0_32:notes"/>
          <p:cNvSpPr/>
          <p:nvPr>
            <p:ph idx="2" type="sldImg"/>
          </p:nvPr>
        </p:nvSpPr>
        <p:spPr>
          <a:xfrm>
            <a:off x="2546350" y="876300"/>
            <a:ext cx="4203600" cy="236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g237969bb24d_0_32:notes"/>
          <p:cNvSpPr txBox="1"/>
          <p:nvPr>
            <p:ph idx="1" type="body"/>
          </p:nvPr>
        </p:nvSpPr>
        <p:spPr>
          <a:xfrm>
            <a:off x="929640" y="3373756"/>
            <a:ext cx="7437000" cy="2760300"/>
          </a:xfrm>
          <a:prstGeom prst="rect">
            <a:avLst/>
          </a:prstGeom>
          <a:noFill/>
          <a:ln>
            <a:noFill/>
          </a:ln>
        </p:spPr>
        <p:txBody>
          <a:bodyPr anchorCtr="0" anchor="t" bIns="46575" lIns="93175" spcFirstLastPara="1" rIns="93175" wrap="square" tIns="46575">
            <a:noAutofit/>
          </a:bodyPr>
          <a:lstStyle/>
          <a:p>
            <a:pPr indent="0" lvl="0" marL="0" rtl="0" algn="l">
              <a:lnSpc>
                <a:spcPct val="100000"/>
              </a:lnSpc>
              <a:spcBef>
                <a:spcPts val="0"/>
              </a:spcBef>
              <a:spcAft>
                <a:spcPts val="0"/>
              </a:spcAft>
              <a:buSzPts val="1400"/>
              <a:buNone/>
            </a:pPr>
            <a:r>
              <a:t/>
            </a:r>
            <a:endParaRPr/>
          </a:p>
        </p:txBody>
      </p:sp>
      <p:sp>
        <p:nvSpPr>
          <p:cNvPr id="103" name="Google Shape;103;g237969bb24d_0_32:notes"/>
          <p:cNvSpPr txBox="1"/>
          <p:nvPr>
            <p:ph idx="12" type="sldNum"/>
          </p:nvPr>
        </p:nvSpPr>
        <p:spPr>
          <a:xfrm>
            <a:off x="5266347" y="6658258"/>
            <a:ext cx="4028400" cy="352200"/>
          </a:xfrm>
          <a:prstGeom prst="rect">
            <a:avLst/>
          </a:prstGeom>
          <a:noFill/>
          <a:ln>
            <a:noFill/>
          </a:ln>
        </p:spPr>
        <p:txBody>
          <a:bodyPr anchorCtr="0" anchor="b" bIns="46575" lIns="93175" spcFirstLastPara="1" rIns="93175" wrap="square" tIns="46575">
            <a:noAutofit/>
          </a:bodyPr>
          <a:lstStyle/>
          <a:p>
            <a:pPr indent="0" lvl="0" marL="0" rtl="0" algn="r">
              <a:lnSpc>
                <a:spcPct val="100000"/>
              </a:lnSpc>
              <a:spcBef>
                <a:spcPts val="0"/>
              </a:spcBef>
              <a:spcAft>
                <a:spcPts val="0"/>
              </a:spcAft>
              <a:buSzPts val="1400"/>
              <a:buNone/>
            </a:pPr>
            <a:fld id="{00000000-1234-1234-1234-123412341234}" type="slidenum">
              <a:rPr lang="en-CA"/>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c817cf5fa_0_16:notes"/>
          <p:cNvSpPr/>
          <p:nvPr>
            <p:ph idx="2" type="sldImg"/>
          </p:nvPr>
        </p:nvSpPr>
        <p:spPr>
          <a:xfrm>
            <a:off x="2546350" y="876300"/>
            <a:ext cx="4203600" cy="236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g23c817cf5fa_0_16:notes"/>
          <p:cNvSpPr txBox="1"/>
          <p:nvPr>
            <p:ph idx="1" type="body"/>
          </p:nvPr>
        </p:nvSpPr>
        <p:spPr>
          <a:xfrm>
            <a:off x="929640" y="3373756"/>
            <a:ext cx="7437000" cy="2760300"/>
          </a:xfrm>
          <a:prstGeom prst="rect">
            <a:avLst/>
          </a:prstGeom>
          <a:noFill/>
          <a:ln>
            <a:noFill/>
          </a:ln>
        </p:spPr>
        <p:txBody>
          <a:bodyPr anchorCtr="0" anchor="t" bIns="46575" lIns="93175" spcFirstLastPara="1" rIns="93175" wrap="square" tIns="46575">
            <a:noAutofit/>
          </a:bodyPr>
          <a:lstStyle/>
          <a:p>
            <a:pPr indent="0" lvl="0" marL="0" rtl="0" algn="l">
              <a:lnSpc>
                <a:spcPct val="100000"/>
              </a:lnSpc>
              <a:spcBef>
                <a:spcPts val="0"/>
              </a:spcBef>
              <a:spcAft>
                <a:spcPts val="0"/>
              </a:spcAft>
              <a:buSzPts val="1400"/>
              <a:buNone/>
            </a:pPr>
            <a:r>
              <a:t/>
            </a:r>
            <a:endParaRPr/>
          </a:p>
        </p:txBody>
      </p:sp>
      <p:sp>
        <p:nvSpPr>
          <p:cNvPr id="119" name="Google Shape;119;g23c817cf5fa_0_16:notes"/>
          <p:cNvSpPr txBox="1"/>
          <p:nvPr>
            <p:ph idx="12" type="sldNum"/>
          </p:nvPr>
        </p:nvSpPr>
        <p:spPr>
          <a:xfrm>
            <a:off x="5266347" y="6658258"/>
            <a:ext cx="4028400" cy="352200"/>
          </a:xfrm>
          <a:prstGeom prst="rect">
            <a:avLst/>
          </a:prstGeom>
          <a:noFill/>
          <a:ln>
            <a:noFill/>
          </a:ln>
        </p:spPr>
        <p:txBody>
          <a:bodyPr anchorCtr="0" anchor="b" bIns="46575" lIns="93175" spcFirstLastPara="1" rIns="93175" wrap="square" tIns="46575">
            <a:noAutofit/>
          </a:bodyPr>
          <a:lstStyle/>
          <a:p>
            <a:pPr indent="0" lvl="0" marL="0" rtl="0" algn="r">
              <a:lnSpc>
                <a:spcPct val="100000"/>
              </a:lnSpc>
              <a:spcBef>
                <a:spcPts val="0"/>
              </a:spcBef>
              <a:spcAft>
                <a:spcPts val="0"/>
              </a:spcAft>
              <a:buSzPts val="1400"/>
              <a:buNone/>
            </a:pPr>
            <a:fld id="{00000000-1234-1234-1234-123412341234}" type="slidenum">
              <a:rPr lang="en-CA"/>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3c817cf5fa_0_42:notes"/>
          <p:cNvSpPr/>
          <p:nvPr>
            <p:ph idx="2" type="sldImg"/>
          </p:nvPr>
        </p:nvSpPr>
        <p:spPr>
          <a:xfrm>
            <a:off x="2546350" y="876300"/>
            <a:ext cx="4203600" cy="236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Google Shape;143;g23c817cf5fa_0_42:notes"/>
          <p:cNvSpPr txBox="1"/>
          <p:nvPr>
            <p:ph idx="1" type="body"/>
          </p:nvPr>
        </p:nvSpPr>
        <p:spPr>
          <a:xfrm>
            <a:off x="929640" y="3373756"/>
            <a:ext cx="7437000" cy="2760300"/>
          </a:xfrm>
          <a:prstGeom prst="rect">
            <a:avLst/>
          </a:prstGeom>
          <a:noFill/>
          <a:ln>
            <a:noFill/>
          </a:ln>
        </p:spPr>
        <p:txBody>
          <a:bodyPr anchorCtr="0" anchor="t" bIns="46575" lIns="93175" spcFirstLastPara="1" rIns="93175" wrap="square" tIns="46575">
            <a:noAutofit/>
          </a:bodyPr>
          <a:lstStyle/>
          <a:p>
            <a:pPr indent="0" lvl="0" marL="0" rtl="0" algn="l">
              <a:lnSpc>
                <a:spcPct val="100000"/>
              </a:lnSpc>
              <a:spcBef>
                <a:spcPts val="0"/>
              </a:spcBef>
              <a:spcAft>
                <a:spcPts val="0"/>
              </a:spcAft>
              <a:buSzPts val="1400"/>
              <a:buNone/>
            </a:pPr>
            <a:r>
              <a:t/>
            </a:r>
            <a:endParaRPr/>
          </a:p>
        </p:txBody>
      </p:sp>
      <p:sp>
        <p:nvSpPr>
          <p:cNvPr id="144" name="Google Shape;144;g23c817cf5fa_0_42:notes"/>
          <p:cNvSpPr txBox="1"/>
          <p:nvPr>
            <p:ph idx="12" type="sldNum"/>
          </p:nvPr>
        </p:nvSpPr>
        <p:spPr>
          <a:xfrm>
            <a:off x="5266347" y="6658258"/>
            <a:ext cx="4028400" cy="352200"/>
          </a:xfrm>
          <a:prstGeom prst="rect">
            <a:avLst/>
          </a:prstGeom>
          <a:noFill/>
          <a:ln>
            <a:noFill/>
          </a:ln>
        </p:spPr>
        <p:txBody>
          <a:bodyPr anchorCtr="0" anchor="b" bIns="46575" lIns="93175" spcFirstLastPara="1" rIns="93175" wrap="square" tIns="46575">
            <a:noAutofit/>
          </a:bodyPr>
          <a:lstStyle/>
          <a:p>
            <a:pPr indent="0" lvl="0" marL="0" rtl="0" algn="r">
              <a:lnSpc>
                <a:spcPct val="100000"/>
              </a:lnSpc>
              <a:spcBef>
                <a:spcPts val="0"/>
              </a:spcBef>
              <a:spcAft>
                <a:spcPts val="0"/>
              </a:spcAft>
              <a:buSzPts val="1400"/>
              <a:buNone/>
            </a:pPr>
            <a:fld id="{00000000-1234-1234-1234-123412341234}" type="slidenum">
              <a:rPr lang="en-CA"/>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 name="Shape 31"/>
        <p:cNvGrpSpPr/>
        <p:nvPr/>
      </p:nvGrpSpPr>
      <p:grpSpPr>
        <a:xfrm>
          <a:off x="0" y="0"/>
          <a:ext cx="0" cy="0"/>
          <a:chOff x="0" y="0"/>
          <a:chExt cx="0" cy="0"/>
        </a:xfrm>
      </p:grpSpPr>
      <p:sp>
        <p:nvSpPr>
          <p:cNvPr id="32" name="Google Shape;32;p8"/>
          <p:cNvSpPr txBox="1"/>
          <p:nvPr>
            <p:ph type="ctrTitle"/>
          </p:nvPr>
        </p:nvSpPr>
        <p:spPr>
          <a:xfrm>
            <a:off x="4682927" y="3447889"/>
            <a:ext cx="28097560" cy="733468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18432"/>
              <a:buFont typeface="Calibri"/>
              <a:buNone/>
              <a:defRPr sz="18432"/>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8"/>
          <p:cNvSpPr txBox="1"/>
          <p:nvPr>
            <p:ph idx="1" type="subTitle"/>
          </p:nvPr>
        </p:nvSpPr>
        <p:spPr>
          <a:xfrm>
            <a:off x="4682927" y="11065427"/>
            <a:ext cx="28097560" cy="5086486"/>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3072"/>
              </a:spcBef>
              <a:spcAft>
                <a:spcPts val="0"/>
              </a:spcAft>
              <a:buClr>
                <a:schemeClr val="dk1"/>
              </a:buClr>
              <a:buSzPts val="7373"/>
              <a:buNone/>
              <a:defRPr sz="7373"/>
            </a:lvl1pPr>
            <a:lvl2pPr lvl="1" algn="ctr">
              <a:lnSpc>
                <a:spcPct val="90000"/>
              </a:lnSpc>
              <a:spcBef>
                <a:spcPts val="1536"/>
              </a:spcBef>
              <a:spcAft>
                <a:spcPts val="0"/>
              </a:spcAft>
              <a:buClr>
                <a:schemeClr val="dk1"/>
              </a:buClr>
              <a:buSzPts val="6144"/>
              <a:buNone/>
              <a:defRPr sz="6144"/>
            </a:lvl2pPr>
            <a:lvl3pPr lvl="2" algn="ctr">
              <a:lnSpc>
                <a:spcPct val="90000"/>
              </a:lnSpc>
              <a:spcBef>
                <a:spcPts val="1536"/>
              </a:spcBef>
              <a:spcAft>
                <a:spcPts val="0"/>
              </a:spcAft>
              <a:buClr>
                <a:schemeClr val="dk1"/>
              </a:buClr>
              <a:buSzPts val="5530"/>
              <a:buNone/>
              <a:defRPr sz="5530"/>
            </a:lvl3pPr>
            <a:lvl4pPr lvl="3" algn="ctr">
              <a:lnSpc>
                <a:spcPct val="90000"/>
              </a:lnSpc>
              <a:spcBef>
                <a:spcPts val="1536"/>
              </a:spcBef>
              <a:spcAft>
                <a:spcPts val="0"/>
              </a:spcAft>
              <a:buClr>
                <a:schemeClr val="dk1"/>
              </a:buClr>
              <a:buSzPts val="4915"/>
              <a:buNone/>
              <a:defRPr sz="4915"/>
            </a:lvl4pPr>
            <a:lvl5pPr lvl="4" algn="ctr">
              <a:lnSpc>
                <a:spcPct val="90000"/>
              </a:lnSpc>
              <a:spcBef>
                <a:spcPts val="1536"/>
              </a:spcBef>
              <a:spcAft>
                <a:spcPts val="0"/>
              </a:spcAft>
              <a:buClr>
                <a:schemeClr val="dk1"/>
              </a:buClr>
              <a:buSzPts val="4915"/>
              <a:buNone/>
              <a:defRPr sz="4915"/>
            </a:lvl5pPr>
            <a:lvl6pPr lvl="5" algn="ctr">
              <a:lnSpc>
                <a:spcPct val="90000"/>
              </a:lnSpc>
              <a:spcBef>
                <a:spcPts val="1536"/>
              </a:spcBef>
              <a:spcAft>
                <a:spcPts val="0"/>
              </a:spcAft>
              <a:buClr>
                <a:schemeClr val="dk1"/>
              </a:buClr>
              <a:buSzPts val="4915"/>
              <a:buNone/>
              <a:defRPr sz="4915"/>
            </a:lvl6pPr>
            <a:lvl7pPr lvl="6" algn="ctr">
              <a:lnSpc>
                <a:spcPct val="90000"/>
              </a:lnSpc>
              <a:spcBef>
                <a:spcPts val="1536"/>
              </a:spcBef>
              <a:spcAft>
                <a:spcPts val="0"/>
              </a:spcAft>
              <a:buClr>
                <a:schemeClr val="dk1"/>
              </a:buClr>
              <a:buSzPts val="4915"/>
              <a:buNone/>
              <a:defRPr sz="4915"/>
            </a:lvl7pPr>
            <a:lvl8pPr lvl="7" algn="ctr">
              <a:lnSpc>
                <a:spcPct val="90000"/>
              </a:lnSpc>
              <a:spcBef>
                <a:spcPts val="1536"/>
              </a:spcBef>
              <a:spcAft>
                <a:spcPts val="0"/>
              </a:spcAft>
              <a:buClr>
                <a:schemeClr val="dk1"/>
              </a:buClr>
              <a:buSzPts val="4915"/>
              <a:buNone/>
              <a:defRPr sz="4915"/>
            </a:lvl8pPr>
            <a:lvl9pPr lvl="8" algn="ctr">
              <a:lnSpc>
                <a:spcPct val="90000"/>
              </a:lnSpc>
              <a:spcBef>
                <a:spcPts val="1536"/>
              </a:spcBef>
              <a:spcAft>
                <a:spcPts val="0"/>
              </a:spcAft>
              <a:buClr>
                <a:schemeClr val="dk1"/>
              </a:buClr>
              <a:buSzPts val="4915"/>
              <a:buNone/>
              <a:defRPr sz="4915"/>
            </a:lvl9pPr>
          </a:lstStyle>
          <a:p/>
        </p:txBody>
      </p:sp>
      <p:sp>
        <p:nvSpPr>
          <p:cNvPr id="34" name="Google Shape;34;p8"/>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8"/>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8"/>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8" name="Shape 88"/>
        <p:cNvGrpSpPr/>
        <p:nvPr/>
      </p:nvGrpSpPr>
      <p:grpSpPr>
        <a:xfrm>
          <a:off x="0" y="0"/>
          <a:ext cx="0" cy="0"/>
          <a:chOff x="0" y="0"/>
          <a:chExt cx="0" cy="0"/>
        </a:xfrm>
      </p:grpSpPr>
      <p:sp>
        <p:nvSpPr>
          <p:cNvPr id="89" name="Google Shape;89;p17"/>
          <p:cNvSpPr txBox="1"/>
          <p:nvPr>
            <p:ph type="title"/>
          </p:nvPr>
        </p:nvSpPr>
        <p:spPr>
          <a:xfrm>
            <a:off x="2575610" y="1121663"/>
            <a:ext cx="32312194" cy="407211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17"/>
          <p:cNvSpPr txBox="1"/>
          <p:nvPr>
            <p:ph idx="1" type="body"/>
          </p:nvPr>
        </p:nvSpPr>
        <p:spPr>
          <a:xfrm rot="5400000">
            <a:off x="12048072" y="-3864159"/>
            <a:ext cx="13367270" cy="3231219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91" name="Google Shape;91;p17"/>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7"/>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7"/>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 name="Shape 94"/>
        <p:cNvGrpSpPr/>
        <p:nvPr/>
      </p:nvGrpSpPr>
      <p:grpSpPr>
        <a:xfrm>
          <a:off x="0" y="0"/>
          <a:ext cx="0" cy="0"/>
          <a:chOff x="0" y="0"/>
          <a:chExt cx="0" cy="0"/>
        </a:xfrm>
      </p:grpSpPr>
      <p:sp>
        <p:nvSpPr>
          <p:cNvPr id="95" name="Google Shape;95;p18"/>
          <p:cNvSpPr txBox="1"/>
          <p:nvPr>
            <p:ph type="title"/>
          </p:nvPr>
        </p:nvSpPr>
        <p:spPr>
          <a:xfrm rot="5400000">
            <a:off x="21921824" y="6009595"/>
            <a:ext cx="17853913" cy="807804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8"/>
          <p:cNvSpPr txBox="1"/>
          <p:nvPr>
            <p:ph idx="1" type="body"/>
          </p:nvPr>
        </p:nvSpPr>
        <p:spPr>
          <a:xfrm rot="5400000">
            <a:off x="5531580" y="-1834307"/>
            <a:ext cx="17853913" cy="2376585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97" name="Google Shape;97;p18"/>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8"/>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8"/>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9"/>
          <p:cNvSpPr txBox="1"/>
          <p:nvPr>
            <p:ph type="title"/>
          </p:nvPr>
        </p:nvSpPr>
        <p:spPr>
          <a:xfrm>
            <a:off x="2575610" y="1121663"/>
            <a:ext cx="32312194" cy="407211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9"/>
          <p:cNvSpPr txBox="1"/>
          <p:nvPr>
            <p:ph idx="1" type="body"/>
          </p:nvPr>
        </p:nvSpPr>
        <p:spPr>
          <a:xfrm>
            <a:off x="2575610" y="5608303"/>
            <a:ext cx="32312194" cy="1336727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40" name="Google Shape;40;p9"/>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9"/>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9"/>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10"/>
          <p:cNvSpPr txBox="1"/>
          <p:nvPr>
            <p:ph type="title"/>
          </p:nvPr>
        </p:nvSpPr>
        <p:spPr>
          <a:xfrm>
            <a:off x="2556097" y="5252301"/>
            <a:ext cx="32312194" cy="876358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432"/>
              <a:buFont typeface="Calibri"/>
              <a:buNone/>
              <a:defRPr sz="18432"/>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0"/>
          <p:cNvSpPr txBox="1"/>
          <p:nvPr>
            <p:ph idx="1" type="body"/>
          </p:nvPr>
        </p:nvSpPr>
        <p:spPr>
          <a:xfrm>
            <a:off x="2556097" y="14098791"/>
            <a:ext cx="32312194" cy="460856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3072"/>
              </a:spcBef>
              <a:spcAft>
                <a:spcPts val="0"/>
              </a:spcAft>
              <a:buClr>
                <a:srgbClr val="888888"/>
              </a:buClr>
              <a:buSzPts val="7373"/>
              <a:buNone/>
              <a:defRPr sz="7373">
                <a:solidFill>
                  <a:srgbClr val="888888"/>
                </a:solidFill>
              </a:defRPr>
            </a:lvl1pPr>
            <a:lvl2pPr indent="-228600" lvl="1" marL="914400" algn="l">
              <a:lnSpc>
                <a:spcPct val="90000"/>
              </a:lnSpc>
              <a:spcBef>
                <a:spcPts val="1536"/>
              </a:spcBef>
              <a:spcAft>
                <a:spcPts val="0"/>
              </a:spcAft>
              <a:buClr>
                <a:srgbClr val="888888"/>
              </a:buClr>
              <a:buSzPts val="6144"/>
              <a:buNone/>
              <a:defRPr sz="6144">
                <a:solidFill>
                  <a:srgbClr val="888888"/>
                </a:solidFill>
              </a:defRPr>
            </a:lvl2pPr>
            <a:lvl3pPr indent="-228600" lvl="2" marL="1371600" algn="l">
              <a:lnSpc>
                <a:spcPct val="90000"/>
              </a:lnSpc>
              <a:spcBef>
                <a:spcPts val="1536"/>
              </a:spcBef>
              <a:spcAft>
                <a:spcPts val="0"/>
              </a:spcAft>
              <a:buClr>
                <a:srgbClr val="888888"/>
              </a:buClr>
              <a:buSzPts val="5530"/>
              <a:buNone/>
              <a:defRPr sz="5530">
                <a:solidFill>
                  <a:srgbClr val="888888"/>
                </a:solidFill>
              </a:defRPr>
            </a:lvl3pPr>
            <a:lvl4pPr indent="-228600" lvl="3" marL="1828800" algn="l">
              <a:lnSpc>
                <a:spcPct val="90000"/>
              </a:lnSpc>
              <a:spcBef>
                <a:spcPts val="1536"/>
              </a:spcBef>
              <a:spcAft>
                <a:spcPts val="0"/>
              </a:spcAft>
              <a:buClr>
                <a:srgbClr val="888888"/>
              </a:buClr>
              <a:buSzPts val="4915"/>
              <a:buNone/>
              <a:defRPr sz="4915">
                <a:solidFill>
                  <a:srgbClr val="888888"/>
                </a:solidFill>
              </a:defRPr>
            </a:lvl4pPr>
            <a:lvl5pPr indent="-228600" lvl="4" marL="2286000" algn="l">
              <a:lnSpc>
                <a:spcPct val="90000"/>
              </a:lnSpc>
              <a:spcBef>
                <a:spcPts val="1536"/>
              </a:spcBef>
              <a:spcAft>
                <a:spcPts val="0"/>
              </a:spcAft>
              <a:buClr>
                <a:srgbClr val="888888"/>
              </a:buClr>
              <a:buSzPts val="4915"/>
              <a:buNone/>
              <a:defRPr sz="4915">
                <a:solidFill>
                  <a:srgbClr val="888888"/>
                </a:solidFill>
              </a:defRPr>
            </a:lvl5pPr>
            <a:lvl6pPr indent="-228600" lvl="5" marL="2743200" algn="l">
              <a:lnSpc>
                <a:spcPct val="90000"/>
              </a:lnSpc>
              <a:spcBef>
                <a:spcPts val="1536"/>
              </a:spcBef>
              <a:spcAft>
                <a:spcPts val="0"/>
              </a:spcAft>
              <a:buClr>
                <a:srgbClr val="888888"/>
              </a:buClr>
              <a:buSzPts val="4915"/>
              <a:buNone/>
              <a:defRPr sz="4915">
                <a:solidFill>
                  <a:srgbClr val="888888"/>
                </a:solidFill>
              </a:defRPr>
            </a:lvl6pPr>
            <a:lvl7pPr indent="-228600" lvl="6" marL="3200400" algn="l">
              <a:lnSpc>
                <a:spcPct val="90000"/>
              </a:lnSpc>
              <a:spcBef>
                <a:spcPts val="1536"/>
              </a:spcBef>
              <a:spcAft>
                <a:spcPts val="0"/>
              </a:spcAft>
              <a:buClr>
                <a:srgbClr val="888888"/>
              </a:buClr>
              <a:buSzPts val="4915"/>
              <a:buNone/>
              <a:defRPr sz="4915">
                <a:solidFill>
                  <a:srgbClr val="888888"/>
                </a:solidFill>
              </a:defRPr>
            </a:lvl7pPr>
            <a:lvl8pPr indent="-228600" lvl="7" marL="3657600" algn="l">
              <a:lnSpc>
                <a:spcPct val="90000"/>
              </a:lnSpc>
              <a:spcBef>
                <a:spcPts val="1536"/>
              </a:spcBef>
              <a:spcAft>
                <a:spcPts val="0"/>
              </a:spcAft>
              <a:buClr>
                <a:srgbClr val="888888"/>
              </a:buClr>
              <a:buSzPts val="4915"/>
              <a:buNone/>
              <a:defRPr sz="4915">
                <a:solidFill>
                  <a:srgbClr val="888888"/>
                </a:solidFill>
              </a:defRPr>
            </a:lvl8pPr>
            <a:lvl9pPr indent="-228600" lvl="8" marL="4114800" algn="l">
              <a:lnSpc>
                <a:spcPct val="90000"/>
              </a:lnSpc>
              <a:spcBef>
                <a:spcPts val="1536"/>
              </a:spcBef>
              <a:spcAft>
                <a:spcPts val="0"/>
              </a:spcAft>
              <a:buClr>
                <a:srgbClr val="888888"/>
              </a:buClr>
              <a:buSzPts val="4915"/>
              <a:buNone/>
              <a:defRPr sz="4915">
                <a:solidFill>
                  <a:srgbClr val="888888"/>
                </a:solidFill>
              </a:defRPr>
            </a:lvl9pPr>
          </a:lstStyle>
          <a:p/>
        </p:txBody>
      </p:sp>
      <p:sp>
        <p:nvSpPr>
          <p:cNvPr id="46" name="Google Shape;46;p10"/>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0"/>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0"/>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9" name="Shape 49"/>
        <p:cNvGrpSpPr/>
        <p:nvPr/>
      </p:nvGrpSpPr>
      <p:grpSpPr>
        <a:xfrm>
          <a:off x="0" y="0"/>
          <a:ext cx="0" cy="0"/>
          <a:chOff x="0" y="0"/>
          <a:chExt cx="0" cy="0"/>
        </a:xfrm>
      </p:grpSpPr>
      <p:sp>
        <p:nvSpPr>
          <p:cNvPr id="50" name="Google Shape;50;p11"/>
          <p:cNvSpPr txBox="1"/>
          <p:nvPr>
            <p:ph type="title"/>
          </p:nvPr>
        </p:nvSpPr>
        <p:spPr>
          <a:xfrm>
            <a:off x="2575610" y="1121663"/>
            <a:ext cx="32312194" cy="407211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1"/>
          <p:cNvSpPr txBox="1"/>
          <p:nvPr>
            <p:ph idx="1" type="body"/>
          </p:nvPr>
        </p:nvSpPr>
        <p:spPr>
          <a:xfrm>
            <a:off x="2575609" y="5608303"/>
            <a:ext cx="15921951" cy="1336727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52" name="Google Shape;52;p11"/>
          <p:cNvSpPr txBox="1"/>
          <p:nvPr>
            <p:ph idx="2" type="body"/>
          </p:nvPr>
        </p:nvSpPr>
        <p:spPr>
          <a:xfrm>
            <a:off x="18965853" y="5608303"/>
            <a:ext cx="15921951" cy="1336727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53" name="Google Shape;53;p11"/>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1"/>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1"/>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6" name="Shape 56"/>
        <p:cNvGrpSpPr/>
        <p:nvPr/>
      </p:nvGrpSpPr>
      <p:grpSpPr>
        <a:xfrm>
          <a:off x="0" y="0"/>
          <a:ext cx="0" cy="0"/>
          <a:chOff x="0" y="0"/>
          <a:chExt cx="0" cy="0"/>
        </a:xfrm>
      </p:grpSpPr>
      <p:sp>
        <p:nvSpPr>
          <p:cNvPr id="57" name="Google Shape;57;p12"/>
          <p:cNvSpPr txBox="1"/>
          <p:nvPr>
            <p:ph type="title"/>
          </p:nvPr>
        </p:nvSpPr>
        <p:spPr>
          <a:xfrm>
            <a:off x="2580489" y="1121663"/>
            <a:ext cx="32312194" cy="407211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2"/>
          <p:cNvSpPr txBox="1"/>
          <p:nvPr>
            <p:ph idx="1" type="body"/>
          </p:nvPr>
        </p:nvSpPr>
        <p:spPr>
          <a:xfrm>
            <a:off x="2580491" y="5164517"/>
            <a:ext cx="15848778" cy="253105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3072"/>
              </a:spcBef>
              <a:spcAft>
                <a:spcPts val="0"/>
              </a:spcAft>
              <a:buClr>
                <a:schemeClr val="dk1"/>
              </a:buClr>
              <a:buSzPts val="7373"/>
              <a:buNone/>
              <a:defRPr b="1" sz="7373"/>
            </a:lvl1pPr>
            <a:lvl2pPr indent="-228600" lvl="1" marL="914400" algn="l">
              <a:lnSpc>
                <a:spcPct val="90000"/>
              </a:lnSpc>
              <a:spcBef>
                <a:spcPts val="1536"/>
              </a:spcBef>
              <a:spcAft>
                <a:spcPts val="0"/>
              </a:spcAft>
              <a:buClr>
                <a:schemeClr val="dk1"/>
              </a:buClr>
              <a:buSzPts val="6144"/>
              <a:buNone/>
              <a:defRPr b="1" sz="6144"/>
            </a:lvl2pPr>
            <a:lvl3pPr indent="-228600" lvl="2" marL="1371600" algn="l">
              <a:lnSpc>
                <a:spcPct val="90000"/>
              </a:lnSpc>
              <a:spcBef>
                <a:spcPts val="1536"/>
              </a:spcBef>
              <a:spcAft>
                <a:spcPts val="0"/>
              </a:spcAft>
              <a:buClr>
                <a:schemeClr val="dk1"/>
              </a:buClr>
              <a:buSzPts val="5530"/>
              <a:buNone/>
              <a:defRPr b="1" sz="5530"/>
            </a:lvl3pPr>
            <a:lvl4pPr indent="-228600" lvl="3" marL="1828800" algn="l">
              <a:lnSpc>
                <a:spcPct val="90000"/>
              </a:lnSpc>
              <a:spcBef>
                <a:spcPts val="1536"/>
              </a:spcBef>
              <a:spcAft>
                <a:spcPts val="0"/>
              </a:spcAft>
              <a:buClr>
                <a:schemeClr val="dk1"/>
              </a:buClr>
              <a:buSzPts val="4915"/>
              <a:buNone/>
              <a:defRPr b="1" sz="4915"/>
            </a:lvl4pPr>
            <a:lvl5pPr indent="-228600" lvl="4" marL="2286000" algn="l">
              <a:lnSpc>
                <a:spcPct val="90000"/>
              </a:lnSpc>
              <a:spcBef>
                <a:spcPts val="1536"/>
              </a:spcBef>
              <a:spcAft>
                <a:spcPts val="0"/>
              </a:spcAft>
              <a:buClr>
                <a:schemeClr val="dk1"/>
              </a:buClr>
              <a:buSzPts val="4915"/>
              <a:buNone/>
              <a:defRPr b="1" sz="4915"/>
            </a:lvl5pPr>
            <a:lvl6pPr indent="-228600" lvl="5" marL="2743200" algn="l">
              <a:lnSpc>
                <a:spcPct val="90000"/>
              </a:lnSpc>
              <a:spcBef>
                <a:spcPts val="1536"/>
              </a:spcBef>
              <a:spcAft>
                <a:spcPts val="0"/>
              </a:spcAft>
              <a:buClr>
                <a:schemeClr val="dk1"/>
              </a:buClr>
              <a:buSzPts val="4915"/>
              <a:buNone/>
              <a:defRPr b="1" sz="4915"/>
            </a:lvl6pPr>
            <a:lvl7pPr indent="-228600" lvl="6" marL="3200400" algn="l">
              <a:lnSpc>
                <a:spcPct val="90000"/>
              </a:lnSpc>
              <a:spcBef>
                <a:spcPts val="1536"/>
              </a:spcBef>
              <a:spcAft>
                <a:spcPts val="0"/>
              </a:spcAft>
              <a:buClr>
                <a:schemeClr val="dk1"/>
              </a:buClr>
              <a:buSzPts val="4915"/>
              <a:buNone/>
              <a:defRPr b="1" sz="4915"/>
            </a:lvl7pPr>
            <a:lvl8pPr indent="-228600" lvl="7" marL="3657600" algn="l">
              <a:lnSpc>
                <a:spcPct val="90000"/>
              </a:lnSpc>
              <a:spcBef>
                <a:spcPts val="1536"/>
              </a:spcBef>
              <a:spcAft>
                <a:spcPts val="0"/>
              </a:spcAft>
              <a:buClr>
                <a:schemeClr val="dk1"/>
              </a:buClr>
              <a:buSzPts val="4915"/>
              <a:buNone/>
              <a:defRPr b="1" sz="4915"/>
            </a:lvl8pPr>
            <a:lvl9pPr indent="-228600" lvl="8" marL="4114800" algn="l">
              <a:lnSpc>
                <a:spcPct val="90000"/>
              </a:lnSpc>
              <a:spcBef>
                <a:spcPts val="1536"/>
              </a:spcBef>
              <a:spcAft>
                <a:spcPts val="0"/>
              </a:spcAft>
              <a:buClr>
                <a:schemeClr val="dk1"/>
              </a:buClr>
              <a:buSzPts val="4915"/>
              <a:buNone/>
              <a:defRPr b="1" sz="4915"/>
            </a:lvl9pPr>
          </a:lstStyle>
          <a:p/>
        </p:txBody>
      </p:sp>
      <p:sp>
        <p:nvSpPr>
          <p:cNvPr id="59" name="Google Shape;59;p12"/>
          <p:cNvSpPr txBox="1"/>
          <p:nvPr>
            <p:ph idx="2" type="body"/>
          </p:nvPr>
        </p:nvSpPr>
        <p:spPr>
          <a:xfrm>
            <a:off x="2580491" y="7695568"/>
            <a:ext cx="15848778" cy="1131902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60" name="Google Shape;60;p12"/>
          <p:cNvSpPr txBox="1"/>
          <p:nvPr>
            <p:ph idx="3" type="body"/>
          </p:nvPr>
        </p:nvSpPr>
        <p:spPr>
          <a:xfrm>
            <a:off x="18965853" y="5164517"/>
            <a:ext cx="15926830" cy="253105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3072"/>
              </a:spcBef>
              <a:spcAft>
                <a:spcPts val="0"/>
              </a:spcAft>
              <a:buClr>
                <a:schemeClr val="dk1"/>
              </a:buClr>
              <a:buSzPts val="7373"/>
              <a:buNone/>
              <a:defRPr b="1" sz="7373"/>
            </a:lvl1pPr>
            <a:lvl2pPr indent="-228600" lvl="1" marL="914400" algn="l">
              <a:lnSpc>
                <a:spcPct val="90000"/>
              </a:lnSpc>
              <a:spcBef>
                <a:spcPts val="1536"/>
              </a:spcBef>
              <a:spcAft>
                <a:spcPts val="0"/>
              </a:spcAft>
              <a:buClr>
                <a:schemeClr val="dk1"/>
              </a:buClr>
              <a:buSzPts val="6144"/>
              <a:buNone/>
              <a:defRPr b="1" sz="6144"/>
            </a:lvl2pPr>
            <a:lvl3pPr indent="-228600" lvl="2" marL="1371600" algn="l">
              <a:lnSpc>
                <a:spcPct val="90000"/>
              </a:lnSpc>
              <a:spcBef>
                <a:spcPts val="1536"/>
              </a:spcBef>
              <a:spcAft>
                <a:spcPts val="0"/>
              </a:spcAft>
              <a:buClr>
                <a:schemeClr val="dk1"/>
              </a:buClr>
              <a:buSzPts val="5530"/>
              <a:buNone/>
              <a:defRPr b="1" sz="5530"/>
            </a:lvl3pPr>
            <a:lvl4pPr indent="-228600" lvl="3" marL="1828800" algn="l">
              <a:lnSpc>
                <a:spcPct val="90000"/>
              </a:lnSpc>
              <a:spcBef>
                <a:spcPts val="1536"/>
              </a:spcBef>
              <a:spcAft>
                <a:spcPts val="0"/>
              </a:spcAft>
              <a:buClr>
                <a:schemeClr val="dk1"/>
              </a:buClr>
              <a:buSzPts val="4915"/>
              <a:buNone/>
              <a:defRPr b="1" sz="4915"/>
            </a:lvl4pPr>
            <a:lvl5pPr indent="-228600" lvl="4" marL="2286000" algn="l">
              <a:lnSpc>
                <a:spcPct val="90000"/>
              </a:lnSpc>
              <a:spcBef>
                <a:spcPts val="1536"/>
              </a:spcBef>
              <a:spcAft>
                <a:spcPts val="0"/>
              </a:spcAft>
              <a:buClr>
                <a:schemeClr val="dk1"/>
              </a:buClr>
              <a:buSzPts val="4915"/>
              <a:buNone/>
              <a:defRPr b="1" sz="4915"/>
            </a:lvl5pPr>
            <a:lvl6pPr indent="-228600" lvl="5" marL="2743200" algn="l">
              <a:lnSpc>
                <a:spcPct val="90000"/>
              </a:lnSpc>
              <a:spcBef>
                <a:spcPts val="1536"/>
              </a:spcBef>
              <a:spcAft>
                <a:spcPts val="0"/>
              </a:spcAft>
              <a:buClr>
                <a:schemeClr val="dk1"/>
              </a:buClr>
              <a:buSzPts val="4915"/>
              <a:buNone/>
              <a:defRPr b="1" sz="4915"/>
            </a:lvl6pPr>
            <a:lvl7pPr indent="-228600" lvl="6" marL="3200400" algn="l">
              <a:lnSpc>
                <a:spcPct val="90000"/>
              </a:lnSpc>
              <a:spcBef>
                <a:spcPts val="1536"/>
              </a:spcBef>
              <a:spcAft>
                <a:spcPts val="0"/>
              </a:spcAft>
              <a:buClr>
                <a:schemeClr val="dk1"/>
              </a:buClr>
              <a:buSzPts val="4915"/>
              <a:buNone/>
              <a:defRPr b="1" sz="4915"/>
            </a:lvl7pPr>
            <a:lvl8pPr indent="-228600" lvl="7" marL="3657600" algn="l">
              <a:lnSpc>
                <a:spcPct val="90000"/>
              </a:lnSpc>
              <a:spcBef>
                <a:spcPts val="1536"/>
              </a:spcBef>
              <a:spcAft>
                <a:spcPts val="0"/>
              </a:spcAft>
              <a:buClr>
                <a:schemeClr val="dk1"/>
              </a:buClr>
              <a:buSzPts val="4915"/>
              <a:buNone/>
              <a:defRPr b="1" sz="4915"/>
            </a:lvl8pPr>
            <a:lvl9pPr indent="-228600" lvl="8" marL="4114800" algn="l">
              <a:lnSpc>
                <a:spcPct val="90000"/>
              </a:lnSpc>
              <a:spcBef>
                <a:spcPts val="1536"/>
              </a:spcBef>
              <a:spcAft>
                <a:spcPts val="0"/>
              </a:spcAft>
              <a:buClr>
                <a:schemeClr val="dk1"/>
              </a:buClr>
              <a:buSzPts val="4915"/>
              <a:buNone/>
              <a:defRPr b="1" sz="4915"/>
            </a:lvl9pPr>
          </a:lstStyle>
          <a:p/>
        </p:txBody>
      </p:sp>
      <p:sp>
        <p:nvSpPr>
          <p:cNvPr id="61" name="Google Shape;61;p12"/>
          <p:cNvSpPr txBox="1"/>
          <p:nvPr>
            <p:ph idx="4" type="body"/>
          </p:nvPr>
        </p:nvSpPr>
        <p:spPr>
          <a:xfrm>
            <a:off x="18965853" y="7695568"/>
            <a:ext cx="15926830" cy="1131902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3072"/>
              </a:spcBef>
              <a:spcAft>
                <a:spcPts val="0"/>
              </a:spcAft>
              <a:buClr>
                <a:schemeClr val="dk1"/>
              </a:buClr>
              <a:buSzPts val="1800"/>
              <a:buChar char="•"/>
              <a:defRPr/>
            </a:lvl1pPr>
            <a:lvl2pPr indent="-342900" lvl="1" marL="914400" algn="l">
              <a:lnSpc>
                <a:spcPct val="90000"/>
              </a:lnSpc>
              <a:spcBef>
                <a:spcPts val="1536"/>
              </a:spcBef>
              <a:spcAft>
                <a:spcPts val="0"/>
              </a:spcAft>
              <a:buClr>
                <a:schemeClr val="dk1"/>
              </a:buClr>
              <a:buSzPts val="1800"/>
              <a:buChar char="•"/>
              <a:defRPr/>
            </a:lvl2pPr>
            <a:lvl3pPr indent="-342900" lvl="2" marL="1371600" algn="l">
              <a:lnSpc>
                <a:spcPct val="90000"/>
              </a:lnSpc>
              <a:spcBef>
                <a:spcPts val="1536"/>
              </a:spcBef>
              <a:spcAft>
                <a:spcPts val="0"/>
              </a:spcAft>
              <a:buClr>
                <a:schemeClr val="dk1"/>
              </a:buClr>
              <a:buSzPts val="1800"/>
              <a:buChar char="•"/>
              <a:defRPr/>
            </a:lvl3pPr>
            <a:lvl4pPr indent="-342900" lvl="3" marL="1828800" algn="l">
              <a:lnSpc>
                <a:spcPct val="90000"/>
              </a:lnSpc>
              <a:spcBef>
                <a:spcPts val="1536"/>
              </a:spcBef>
              <a:spcAft>
                <a:spcPts val="0"/>
              </a:spcAft>
              <a:buClr>
                <a:schemeClr val="dk1"/>
              </a:buClr>
              <a:buSzPts val="1800"/>
              <a:buChar char="•"/>
              <a:defRPr/>
            </a:lvl4pPr>
            <a:lvl5pPr indent="-342900" lvl="4" marL="2286000" algn="l">
              <a:lnSpc>
                <a:spcPct val="90000"/>
              </a:lnSpc>
              <a:spcBef>
                <a:spcPts val="1536"/>
              </a:spcBef>
              <a:spcAft>
                <a:spcPts val="0"/>
              </a:spcAft>
              <a:buClr>
                <a:schemeClr val="dk1"/>
              </a:buClr>
              <a:buSzPts val="1800"/>
              <a:buChar char="•"/>
              <a:defRPr/>
            </a:lvl5pPr>
            <a:lvl6pPr indent="-342900" lvl="5" marL="2743200" algn="l">
              <a:lnSpc>
                <a:spcPct val="90000"/>
              </a:lnSpc>
              <a:spcBef>
                <a:spcPts val="1536"/>
              </a:spcBef>
              <a:spcAft>
                <a:spcPts val="0"/>
              </a:spcAft>
              <a:buClr>
                <a:schemeClr val="dk1"/>
              </a:buClr>
              <a:buSzPts val="1800"/>
              <a:buChar char="•"/>
              <a:defRPr/>
            </a:lvl6pPr>
            <a:lvl7pPr indent="-342900" lvl="6" marL="3200400" algn="l">
              <a:lnSpc>
                <a:spcPct val="90000"/>
              </a:lnSpc>
              <a:spcBef>
                <a:spcPts val="1536"/>
              </a:spcBef>
              <a:spcAft>
                <a:spcPts val="0"/>
              </a:spcAft>
              <a:buClr>
                <a:schemeClr val="dk1"/>
              </a:buClr>
              <a:buSzPts val="1800"/>
              <a:buChar char="•"/>
              <a:defRPr/>
            </a:lvl7pPr>
            <a:lvl8pPr indent="-342900" lvl="7" marL="3657600" algn="l">
              <a:lnSpc>
                <a:spcPct val="90000"/>
              </a:lnSpc>
              <a:spcBef>
                <a:spcPts val="1536"/>
              </a:spcBef>
              <a:spcAft>
                <a:spcPts val="0"/>
              </a:spcAft>
              <a:buClr>
                <a:schemeClr val="dk1"/>
              </a:buClr>
              <a:buSzPts val="1800"/>
              <a:buChar char="•"/>
              <a:defRPr/>
            </a:lvl8pPr>
            <a:lvl9pPr indent="-342900" lvl="8" marL="4114800" algn="l">
              <a:lnSpc>
                <a:spcPct val="90000"/>
              </a:lnSpc>
              <a:spcBef>
                <a:spcPts val="1536"/>
              </a:spcBef>
              <a:spcAft>
                <a:spcPts val="0"/>
              </a:spcAft>
              <a:buClr>
                <a:schemeClr val="dk1"/>
              </a:buClr>
              <a:buSzPts val="1800"/>
              <a:buChar char="•"/>
              <a:defRPr/>
            </a:lvl9pPr>
          </a:lstStyle>
          <a:p/>
        </p:txBody>
      </p:sp>
      <p:sp>
        <p:nvSpPr>
          <p:cNvPr id="62" name="Google Shape;62;p12"/>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2"/>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2"/>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13"/>
          <p:cNvSpPr txBox="1"/>
          <p:nvPr>
            <p:ph type="title"/>
          </p:nvPr>
        </p:nvSpPr>
        <p:spPr>
          <a:xfrm>
            <a:off x="2575610" y="1121663"/>
            <a:ext cx="32312194" cy="407211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3"/>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3"/>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3"/>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 name="Shape 70"/>
        <p:cNvGrpSpPr/>
        <p:nvPr/>
      </p:nvGrpSpPr>
      <p:grpSpPr>
        <a:xfrm>
          <a:off x="0" y="0"/>
          <a:ext cx="0" cy="0"/>
          <a:chOff x="0" y="0"/>
          <a:chExt cx="0" cy="0"/>
        </a:xfrm>
      </p:grpSpPr>
      <p:sp>
        <p:nvSpPr>
          <p:cNvPr id="71" name="Google Shape;71;p14"/>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4"/>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4"/>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4" name="Shape 74"/>
        <p:cNvGrpSpPr/>
        <p:nvPr/>
      </p:nvGrpSpPr>
      <p:grpSpPr>
        <a:xfrm>
          <a:off x="0" y="0"/>
          <a:ext cx="0" cy="0"/>
          <a:chOff x="0" y="0"/>
          <a:chExt cx="0" cy="0"/>
        </a:xfrm>
      </p:grpSpPr>
      <p:sp>
        <p:nvSpPr>
          <p:cNvPr id="75" name="Google Shape;75;p15"/>
          <p:cNvSpPr txBox="1"/>
          <p:nvPr>
            <p:ph type="title"/>
          </p:nvPr>
        </p:nvSpPr>
        <p:spPr>
          <a:xfrm>
            <a:off x="2580491" y="1404514"/>
            <a:ext cx="12082925" cy="4915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9830"/>
              <a:buFont typeface="Calibri"/>
              <a:buNone/>
              <a:defRPr sz="983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5"/>
          <p:cNvSpPr txBox="1"/>
          <p:nvPr>
            <p:ph idx="1" type="body"/>
          </p:nvPr>
        </p:nvSpPr>
        <p:spPr>
          <a:xfrm>
            <a:off x="15926831" y="3033363"/>
            <a:ext cx="18965853" cy="14971731"/>
          </a:xfrm>
          <a:prstGeom prst="rect">
            <a:avLst/>
          </a:prstGeom>
          <a:noFill/>
          <a:ln>
            <a:noFill/>
          </a:ln>
        </p:spPr>
        <p:txBody>
          <a:bodyPr anchorCtr="0" anchor="t" bIns="45700" lIns="91425" spcFirstLastPara="1" rIns="91425" wrap="square" tIns="45700">
            <a:normAutofit/>
          </a:bodyPr>
          <a:lstStyle>
            <a:lvl1pPr indent="-852805" lvl="0" marL="457200" algn="l">
              <a:lnSpc>
                <a:spcPct val="90000"/>
              </a:lnSpc>
              <a:spcBef>
                <a:spcPts val="3072"/>
              </a:spcBef>
              <a:spcAft>
                <a:spcPts val="0"/>
              </a:spcAft>
              <a:buClr>
                <a:schemeClr val="dk1"/>
              </a:buClr>
              <a:buSzPts val="9830"/>
              <a:buChar char="•"/>
              <a:defRPr sz="9830"/>
            </a:lvl1pPr>
            <a:lvl2pPr indent="-774827" lvl="1" marL="914400" algn="l">
              <a:lnSpc>
                <a:spcPct val="90000"/>
              </a:lnSpc>
              <a:spcBef>
                <a:spcPts val="1536"/>
              </a:spcBef>
              <a:spcAft>
                <a:spcPts val="0"/>
              </a:spcAft>
              <a:buClr>
                <a:schemeClr val="dk1"/>
              </a:buClr>
              <a:buSzPts val="8602"/>
              <a:buChar char="•"/>
              <a:defRPr sz="8602"/>
            </a:lvl2pPr>
            <a:lvl3pPr indent="-696785" lvl="2" marL="1371600" algn="l">
              <a:lnSpc>
                <a:spcPct val="90000"/>
              </a:lnSpc>
              <a:spcBef>
                <a:spcPts val="1536"/>
              </a:spcBef>
              <a:spcAft>
                <a:spcPts val="0"/>
              </a:spcAft>
              <a:buClr>
                <a:schemeClr val="dk1"/>
              </a:buClr>
              <a:buSzPts val="7373"/>
              <a:buChar char="•"/>
              <a:defRPr sz="7373"/>
            </a:lvl3pPr>
            <a:lvl4pPr indent="-618744" lvl="3" marL="1828800" algn="l">
              <a:lnSpc>
                <a:spcPct val="90000"/>
              </a:lnSpc>
              <a:spcBef>
                <a:spcPts val="1536"/>
              </a:spcBef>
              <a:spcAft>
                <a:spcPts val="0"/>
              </a:spcAft>
              <a:buClr>
                <a:schemeClr val="dk1"/>
              </a:buClr>
              <a:buSzPts val="6144"/>
              <a:buChar char="•"/>
              <a:defRPr sz="6144"/>
            </a:lvl4pPr>
            <a:lvl5pPr indent="-618744" lvl="4" marL="2286000" algn="l">
              <a:lnSpc>
                <a:spcPct val="90000"/>
              </a:lnSpc>
              <a:spcBef>
                <a:spcPts val="1536"/>
              </a:spcBef>
              <a:spcAft>
                <a:spcPts val="0"/>
              </a:spcAft>
              <a:buClr>
                <a:schemeClr val="dk1"/>
              </a:buClr>
              <a:buSzPts val="6144"/>
              <a:buChar char="•"/>
              <a:defRPr sz="6144"/>
            </a:lvl5pPr>
            <a:lvl6pPr indent="-618744" lvl="5" marL="2743200" algn="l">
              <a:lnSpc>
                <a:spcPct val="90000"/>
              </a:lnSpc>
              <a:spcBef>
                <a:spcPts val="1536"/>
              </a:spcBef>
              <a:spcAft>
                <a:spcPts val="0"/>
              </a:spcAft>
              <a:buClr>
                <a:schemeClr val="dk1"/>
              </a:buClr>
              <a:buSzPts val="6144"/>
              <a:buChar char="•"/>
              <a:defRPr sz="6144"/>
            </a:lvl6pPr>
            <a:lvl7pPr indent="-618744" lvl="6" marL="3200400" algn="l">
              <a:lnSpc>
                <a:spcPct val="90000"/>
              </a:lnSpc>
              <a:spcBef>
                <a:spcPts val="1536"/>
              </a:spcBef>
              <a:spcAft>
                <a:spcPts val="0"/>
              </a:spcAft>
              <a:buClr>
                <a:schemeClr val="dk1"/>
              </a:buClr>
              <a:buSzPts val="6144"/>
              <a:buChar char="•"/>
              <a:defRPr sz="6144"/>
            </a:lvl7pPr>
            <a:lvl8pPr indent="-618744" lvl="7" marL="3657600" algn="l">
              <a:lnSpc>
                <a:spcPct val="90000"/>
              </a:lnSpc>
              <a:spcBef>
                <a:spcPts val="1536"/>
              </a:spcBef>
              <a:spcAft>
                <a:spcPts val="0"/>
              </a:spcAft>
              <a:buClr>
                <a:schemeClr val="dk1"/>
              </a:buClr>
              <a:buSzPts val="6144"/>
              <a:buChar char="•"/>
              <a:defRPr sz="6144"/>
            </a:lvl8pPr>
            <a:lvl9pPr indent="-618744" lvl="8" marL="4114800" algn="l">
              <a:lnSpc>
                <a:spcPct val="90000"/>
              </a:lnSpc>
              <a:spcBef>
                <a:spcPts val="1536"/>
              </a:spcBef>
              <a:spcAft>
                <a:spcPts val="0"/>
              </a:spcAft>
              <a:buClr>
                <a:schemeClr val="dk1"/>
              </a:buClr>
              <a:buSzPts val="6144"/>
              <a:buChar char="•"/>
              <a:defRPr sz="6144"/>
            </a:lvl9pPr>
          </a:lstStyle>
          <a:p/>
        </p:txBody>
      </p:sp>
      <p:sp>
        <p:nvSpPr>
          <p:cNvPr id="77" name="Google Shape;77;p15"/>
          <p:cNvSpPr txBox="1"/>
          <p:nvPr>
            <p:ph idx="2" type="body"/>
          </p:nvPr>
        </p:nvSpPr>
        <p:spPr>
          <a:xfrm>
            <a:off x="2580491" y="6320315"/>
            <a:ext cx="12082925" cy="117091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3072"/>
              </a:spcBef>
              <a:spcAft>
                <a:spcPts val="0"/>
              </a:spcAft>
              <a:buClr>
                <a:schemeClr val="dk1"/>
              </a:buClr>
              <a:buSzPts val="4915"/>
              <a:buNone/>
              <a:defRPr sz="4915"/>
            </a:lvl1pPr>
            <a:lvl2pPr indent="-228600" lvl="1" marL="914400" algn="l">
              <a:lnSpc>
                <a:spcPct val="90000"/>
              </a:lnSpc>
              <a:spcBef>
                <a:spcPts val="1536"/>
              </a:spcBef>
              <a:spcAft>
                <a:spcPts val="0"/>
              </a:spcAft>
              <a:buClr>
                <a:schemeClr val="dk1"/>
              </a:buClr>
              <a:buSzPts val="4301"/>
              <a:buNone/>
              <a:defRPr sz="4301"/>
            </a:lvl2pPr>
            <a:lvl3pPr indent="-228600" lvl="2" marL="1371600" algn="l">
              <a:lnSpc>
                <a:spcPct val="90000"/>
              </a:lnSpc>
              <a:spcBef>
                <a:spcPts val="1536"/>
              </a:spcBef>
              <a:spcAft>
                <a:spcPts val="0"/>
              </a:spcAft>
              <a:buClr>
                <a:schemeClr val="dk1"/>
              </a:buClr>
              <a:buSzPts val="3686"/>
              <a:buNone/>
              <a:defRPr sz="3686"/>
            </a:lvl3pPr>
            <a:lvl4pPr indent="-228600" lvl="3" marL="1828800" algn="l">
              <a:lnSpc>
                <a:spcPct val="90000"/>
              </a:lnSpc>
              <a:spcBef>
                <a:spcPts val="1536"/>
              </a:spcBef>
              <a:spcAft>
                <a:spcPts val="0"/>
              </a:spcAft>
              <a:buClr>
                <a:schemeClr val="dk1"/>
              </a:buClr>
              <a:buSzPts val="3072"/>
              <a:buNone/>
              <a:defRPr sz="3072"/>
            </a:lvl4pPr>
            <a:lvl5pPr indent="-228600" lvl="4" marL="2286000" algn="l">
              <a:lnSpc>
                <a:spcPct val="90000"/>
              </a:lnSpc>
              <a:spcBef>
                <a:spcPts val="1536"/>
              </a:spcBef>
              <a:spcAft>
                <a:spcPts val="0"/>
              </a:spcAft>
              <a:buClr>
                <a:schemeClr val="dk1"/>
              </a:buClr>
              <a:buSzPts val="3072"/>
              <a:buNone/>
              <a:defRPr sz="3072"/>
            </a:lvl5pPr>
            <a:lvl6pPr indent="-228600" lvl="5" marL="2743200" algn="l">
              <a:lnSpc>
                <a:spcPct val="90000"/>
              </a:lnSpc>
              <a:spcBef>
                <a:spcPts val="1536"/>
              </a:spcBef>
              <a:spcAft>
                <a:spcPts val="0"/>
              </a:spcAft>
              <a:buClr>
                <a:schemeClr val="dk1"/>
              </a:buClr>
              <a:buSzPts val="3072"/>
              <a:buNone/>
              <a:defRPr sz="3072"/>
            </a:lvl6pPr>
            <a:lvl7pPr indent="-228600" lvl="6" marL="3200400" algn="l">
              <a:lnSpc>
                <a:spcPct val="90000"/>
              </a:lnSpc>
              <a:spcBef>
                <a:spcPts val="1536"/>
              </a:spcBef>
              <a:spcAft>
                <a:spcPts val="0"/>
              </a:spcAft>
              <a:buClr>
                <a:schemeClr val="dk1"/>
              </a:buClr>
              <a:buSzPts val="3072"/>
              <a:buNone/>
              <a:defRPr sz="3072"/>
            </a:lvl7pPr>
            <a:lvl8pPr indent="-228600" lvl="7" marL="3657600" algn="l">
              <a:lnSpc>
                <a:spcPct val="90000"/>
              </a:lnSpc>
              <a:spcBef>
                <a:spcPts val="1536"/>
              </a:spcBef>
              <a:spcAft>
                <a:spcPts val="0"/>
              </a:spcAft>
              <a:buClr>
                <a:schemeClr val="dk1"/>
              </a:buClr>
              <a:buSzPts val="3072"/>
              <a:buNone/>
              <a:defRPr sz="3072"/>
            </a:lvl8pPr>
            <a:lvl9pPr indent="-228600" lvl="8" marL="4114800" algn="l">
              <a:lnSpc>
                <a:spcPct val="90000"/>
              </a:lnSpc>
              <a:spcBef>
                <a:spcPts val="1536"/>
              </a:spcBef>
              <a:spcAft>
                <a:spcPts val="0"/>
              </a:spcAft>
              <a:buClr>
                <a:schemeClr val="dk1"/>
              </a:buClr>
              <a:buSzPts val="3072"/>
              <a:buNone/>
              <a:defRPr sz="3072"/>
            </a:lvl9pPr>
          </a:lstStyle>
          <a:p/>
        </p:txBody>
      </p:sp>
      <p:sp>
        <p:nvSpPr>
          <p:cNvPr id="78" name="Google Shape;78;p15"/>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5"/>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5"/>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1" name="Shape 81"/>
        <p:cNvGrpSpPr/>
        <p:nvPr/>
      </p:nvGrpSpPr>
      <p:grpSpPr>
        <a:xfrm>
          <a:off x="0" y="0"/>
          <a:ext cx="0" cy="0"/>
          <a:chOff x="0" y="0"/>
          <a:chExt cx="0" cy="0"/>
        </a:xfrm>
      </p:grpSpPr>
      <p:sp>
        <p:nvSpPr>
          <p:cNvPr id="82" name="Google Shape;82;p16"/>
          <p:cNvSpPr txBox="1"/>
          <p:nvPr>
            <p:ph type="title"/>
          </p:nvPr>
        </p:nvSpPr>
        <p:spPr>
          <a:xfrm>
            <a:off x="2580491" y="1404514"/>
            <a:ext cx="12082925" cy="4915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9830"/>
              <a:buFont typeface="Calibri"/>
              <a:buNone/>
              <a:defRPr sz="983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6"/>
          <p:cNvSpPr/>
          <p:nvPr>
            <p:ph idx="2" type="pic"/>
          </p:nvPr>
        </p:nvSpPr>
        <p:spPr>
          <a:xfrm>
            <a:off x="15926831" y="3033363"/>
            <a:ext cx="18965853" cy="14971731"/>
          </a:xfrm>
          <a:prstGeom prst="rect">
            <a:avLst/>
          </a:prstGeom>
          <a:noFill/>
          <a:ln>
            <a:noFill/>
          </a:ln>
        </p:spPr>
      </p:sp>
      <p:sp>
        <p:nvSpPr>
          <p:cNvPr id="84" name="Google Shape;84;p16"/>
          <p:cNvSpPr txBox="1"/>
          <p:nvPr>
            <p:ph idx="1" type="body"/>
          </p:nvPr>
        </p:nvSpPr>
        <p:spPr>
          <a:xfrm>
            <a:off x="2580491" y="6320315"/>
            <a:ext cx="12082925" cy="117091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3072"/>
              </a:spcBef>
              <a:spcAft>
                <a:spcPts val="0"/>
              </a:spcAft>
              <a:buClr>
                <a:schemeClr val="dk1"/>
              </a:buClr>
              <a:buSzPts val="4915"/>
              <a:buNone/>
              <a:defRPr sz="4915"/>
            </a:lvl1pPr>
            <a:lvl2pPr indent="-228600" lvl="1" marL="914400" algn="l">
              <a:lnSpc>
                <a:spcPct val="90000"/>
              </a:lnSpc>
              <a:spcBef>
                <a:spcPts val="1536"/>
              </a:spcBef>
              <a:spcAft>
                <a:spcPts val="0"/>
              </a:spcAft>
              <a:buClr>
                <a:schemeClr val="dk1"/>
              </a:buClr>
              <a:buSzPts val="4301"/>
              <a:buNone/>
              <a:defRPr sz="4301"/>
            </a:lvl2pPr>
            <a:lvl3pPr indent="-228600" lvl="2" marL="1371600" algn="l">
              <a:lnSpc>
                <a:spcPct val="90000"/>
              </a:lnSpc>
              <a:spcBef>
                <a:spcPts val="1536"/>
              </a:spcBef>
              <a:spcAft>
                <a:spcPts val="0"/>
              </a:spcAft>
              <a:buClr>
                <a:schemeClr val="dk1"/>
              </a:buClr>
              <a:buSzPts val="3686"/>
              <a:buNone/>
              <a:defRPr sz="3686"/>
            </a:lvl3pPr>
            <a:lvl4pPr indent="-228600" lvl="3" marL="1828800" algn="l">
              <a:lnSpc>
                <a:spcPct val="90000"/>
              </a:lnSpc>
              <a:spcBef>
                <a:spcPts val="1536"/>
              </a:spcBef>
              <a:spcAft>
                <a:spcPts val="0"/>
              </a:spcAft>
              <a:buClr>
                <a:schemeClr val="dk1"/>
              </a:buClr>
              <a:buSzPts val="3072"/>
              <a:buNone/>
              <a:defRPr sz="3072"/>
            </a:lvl4pPr>
            <a:lvl5pPr indent="-228600" lvl="4" marL="2286000" algn="l">
              <a:lnSpc>
                <a:spcPct val="90000"/>
              </a:lnSpc>
              <a:spcBef>
                <a:spcPts val="1536"/>
              </a:spcBef>
              <a:spcAft>
                <a:spcPts val="0"/>
              </a:spcAft>
              <a:buClr>
                <a:schemeClr val="dk1"/>
              </a:buClr>
              <a:buSzPts val="3072"/>
              <a:buNone/>
              <a:defRPr sz="3072"/>
            </a:lvl5pPr>
            <a:lvl6pPr indent="-228600" lvl="5" marL="2743200" algn="l">
              <a:lnSpc>
                <a:spcPct val="90000"/>
              </a:lnSpc>
              <a:spcBef>
                <a:spcPts val="1536"/>
              </a:spcBef>
              <a:spcAft>
                <a:spcPts val="0"/>
              </a:spcAft>
              <a:buClr>
                <a:schemeClr val="dk1"/>
              </a:buClr>
              <a:buSzPts val="3072"/>
              <a:buNone/>
              <a:defRPr sz="3072"/>
            </a:lvl6pPr>
            <a:lvl7pPr indent="-228600" lvl="6" marL="3200400" algn="l">
              <a:lnSpc>
                <a:spcPct val="90000"/>
              </a:lnSpc>
              <a:spcBef>
                <a:spcPts val="1536"/>
              </a:spcBef>
              <a:spcAft>
                <a:spcPts val="0"/>
              </a:spcAft>
              <a:buClr>
                <a:schemeClr val="dk1"/>
              </a:buClr>
              <a:buSzPts val="3072"/>
              <a:buNone/>
              <a:defRPr sz="3072"/>
            </a:lvl7pPr>
            <a:lvl8pPr indent="-228600" lvl="7" marL="3657600" algn="l">
              <a:lnSpc>
                <a:spcPct val="90000"/>
              </a:lnSpc>
              <a:spcBef>
                <a:spcPts val="1536"/>
              </a:spcBef>
              <a:spcAft>
                <a:spcPts val="0"/>
              </a:spcAft>
              <a:buClr>
                <a:schemeClr val="dk1"/>
              </a:buClr>
              <a:buSzPts val="3072"/>
              <a:buNone/>
              <a:defRPr sz="3072"/>
            </a:lvl8pPr>
            <a:lvl9pPr indent="-228600" lvl="8" marL="4114800" algn="l">
              <a:lnSpc>
                <a:spcPct val="90000"/>
              </a:lnSpc>
              <a:spcBef>
                <a:spcPts val="1536"/>
              </a:spcBef>
              <a:spcAft>
                <a:spcPts val="0"/>
              </a:spcAft>
              <a:buClr>
                <a:schemeClr val="dk1"/>
              </a:buClr>
              <a:buSzPts val="3072"/>
              <a:buNone/>
              <a:defRPr sz="3072"/>
            </a:lvl9pPr>
          </a:lstStyle>
          <a:p/>
        </p:txBody>
      </p:sp>
      <p:sp>
        <p:nvSpPr>
          <p:cNvPr id="85" name="Google Shape;85;p16"/>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6"/>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6"/>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5.xml"/><Relationship Id="rId10" Type="http://schemas.openxmlformats.org/officeDocument/2006/relationships/slideLayout" Target="../slideLayouts/slideLayout4.xml"/><Relationship Id="rId13" Type="http://schemas.openxmlformats.org/officeDocument/2006/relationships/slideLayout" Target="../slideLayouts/slideLayout7.xml"/><Relationship Id="rId12" Type="http://schemas.openxmlformats.org/officeDocument/2006/relationships/slideLayout" Target="../slideLayouts/slideLayout6.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hyperlink" Target="https://www.youtube.com/playlist?list=PLBz4JvE0AKmweXsMNGeyRXgWgN_lj_b5L" TargetMode="External"/><Relationship Id="rId4" Type="http://schemas.openxmlformats.org/officeDocument/2006/relationships/hyperlink" Target="http://www.eposterboards.com/eposterupload/" TargetMode="External"/><Relationship Id="rId9" Type="http://schemas.openxmlformats.org/officeDocument/2006/relationships/slideLayout" Target="../slideLayouts/slideLayout3.xml"/><Relationship Id="rId15" Type="http://schemas.openxmlformats.org/officeDocument/2006/relationships/slideLayout" Target="../slideLayouts/slideLayout9.xml"/><Relationship Id="rId14" Type="http://schemas.openxmlformats.org/officeDocument/2006/relationships/slideLayout" Target="../slideLayouts/slideLayout8.xml"/><Relationship Id="rId17" Type="http://schemas.openxmlformats.org/officeDocument/2006/relationships/slideLayout" Target="../slideLayouts/slideLayout11.xml"/><Relationship Id="rId16" Type="http://schemas.openxmlformats.org/officeDocument/2006/relationships/slideLayout" Target="../slideLayouts/slideLayout10.xml"/><Relationship Id="rId5" Type="http://schemas.openxmlformats.org/officeDocument/2006/relationships/image" Target="../media/image5.png"/><Relationship Id="rId6" Type="http://schemas.openxmlformats.org/officeDocument/2006/relationships/image" Target="../media/image4.png"/><Relationship Id="rId18" Type="http://schemas.openxmlformats.org/officeDocument/2006/relationships/theme" Target="../theme/theme2.xml"/><Relationship Id="rId7" Type="http://schemas.openxmlformats.org/officeDocument/2006/relationships/slideLayout" Target="../slideLayouts/slideLayout1.xml"/><Relationship Id="rId8"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3000">
              <a:srgbClr val="FAFAFA"/>
            </a:gs>
            <a:gs pos="40000">
              <a:srgbClr val="CECECE"/>
            </a:gs>
            <a:gs pos="100000">
              <a:srgbClr val="CECECE"/>
            </a:gs>
          </a:gsLst>
          <a:lin ang="5400000" scaled="0"/>
        </a:gradFill>
      </p:bgPr>
    </p:bg>
    <p:spTree>
      <p:nvGrpSpPr>
        <p:cNvPr id="9" name="Shape 9"/>
        <p:cNvGrpSpPr/>
        <p:nvPr/>
      </p:nvGrpSpPr>
      <p:grpSpPr>
        <a:xfrm>
          <a:off x="0" y="0"/>
          <a:ext cx="0" cy="0"/>
          <a:chOff x="0" y="0"/>
          <a:chExt cx="0" cy="0"/>
        </a:xfrm>
      </p:grpSpPr>
      <p:sp>
        <p:nvSpPr>
          <p:cNvPr id="10" name="Google Shape;10;p7"/>
          <p:cNvSpPr txBox="1"/>
          <p:nvPr>
            <p:ph type="title"/>
          </p:nvPr>
        </p:nvSpPr>
        <p:spPr>
          <a:xfrm>
            <a:off x="2575610" y="1121663"/>
            <a:ext cx="32312194" cy="4072117"/>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3517"/>
              <a:buFont typeface="Calibri"/>
              <a:buNone/>
              <a:defRPr b="0" i="0" sz="13517"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7"/>
          <p:cNvSpPr txBox="1"/>
          <p:nvPr>
            <p:ph idx="1" type="body"/>
          </p:nvPr>
        </p:nvSpPr>
        <p:spPr>
          <a:xfrm>
            <a:off x="2575610" y="5608303"/>
            <a:ext cx="32312194" cy="13367270"/>
          </a:xfrm>
          <a:prstGeom prst="rect">
            <a:avLst/>
          </a:prstGeom>
          <a:noFill/>
          <a:ln>
            <a:noFill/>
          </a:ln>
        </p:spPr>
        <p:txBody>
          <a:bodyPr anchorCtr="0" anchor="t" bIns="45700" lIns="91425" spcFirstLastPara="1" rIns="91425" wrap="square" tIns="45700">
            <a:normAutofit/>
          </a:bodyPr>
          <a:lstStyle>
            <a:lvl1pPr indent="-774827" lvl="0" marL="457200" marR="0" rtl="0" algn="l">
              <a:lnSpc>
                <a:spcPct val="90000"/>
              </a:lnSpc>
              <a:spcBef>
                <a:spcPts val="3072"/>
              </a:spcBef>
              <a:spcAft>
                <a:spcPts val="0"/>
              </a:spcAft>
              <a:buClr>
                <a:schemeClr val="dk1"/>
              </a:buClr>
              <a:buSzPts val="8602"/>
              <a:buFont typeface="Arial"/>
              <a:buChar char="•"/>
              <a:defRPr b="0" i="0" sz="8602" u="none" cap="none" strike="noStrike">
                <a:solidFill>
                  <a:schemeClr val="dk1"/>
                </a:solidFill>
                <a:latin typeface="Calibri"/>
                <a:ea typeface="Calibri"/>
                <a:cs typeface="Calibri"/>
                <a:sym typeface="Calibri"/>
              </a:defRPr>
            </a:lvl1pPr>
            <a:lvl2pPr indent="-696785" lvl="1" marL="914400" marR="0" rtl="0" algn="l">
              <a:lnSpc>
                <a:spcPct val="90000"/>
              </a:lnSpc>
              <a:spcBef>
                <a:spcPts val="1536"/>
              </a:spcBef>
              <a:spcAft>
                <a:spcPts val="0"/>
              </a:spcAft>
              <a:buClr>
                <a:schemeClr val="dk1"/>
              </a:buClr>
              <a:buSzPts val="7373"/>
              <a:buFont typeface="Arial"/>
              <a:buChar char="•"/>
              <a:defRPr b="0" i="0" sz="7373" u="none" cap="none" strike="noStrike">
                <a:solidFill>
                  <a:schemeClr val="dk1"/>
                </a:solidFill>
                <a:latin typeface="Calibri"/>
                <a:ea typeface="Calibri"/>
                <a:cs typeface="Calibri"/>
                <a:sym typeface="Calibri"/>
              </a:defRPr>
            </a:lvl2pPr>
            <a:lvl3pPr indent="-618744" lvl="2" marL="1371600" marR="0" rtl="0" algn="l">
              <a:lnSpc>
                <a:spcPct val="90000"/>
              </a:lnSpc>
              <a:spcBef>
                <a:spcPts val="1536"/>
              </a:spcBef>
              <a:spcAft>
                <a:spcPts val="0"/>
              </a:spcAft>
              <a:buClr>
                <a:schemeClr val="dk1"/>
              </a:buClr>
              <a:buSzPts val="6144"/>
              <a:buFont typeface="Arial"/>
              <a:buChar char="•"/>
              <a:defRPr b="0" i="0" sz="6144" u="none" cap="none" strike="noStrike">
                <a:solidFill>
                  <a:schemeClr val="dk1"/>
                </a:solidFill>
                <a:latin typeface="Calibri"/>
                <a:ea typeface="Calibri"/>
                <a:cs typeface="Calibri"/>
                <a:sym typeface="Calibri"/>
              </a:defRPr>
            </a:lvl3pPr>
            <a:lvl4pPr indent="-579755" lvl="3" marL="18288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4pPr>
            <a:lvl5pPr indent="-579754" lvl="4" marL="22860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5pPr>
            <a:lvl6pPr indent="-579754" lvl="5" marL="27432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6pPr>
            <a:lvl7pPr indent="-579754" lvl="6" marL="32004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7pPr>
            <a:lvl8pPr indent="-579754" lvl="7" marL="36576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8pPr>
            <a:lvl9pPr indent="-579754" lvl="8" marL="4114800" marR="0" rtl="0" algn="l">
              <a:lnSpc>
                <a:spcPct val="90000"/>
              </a:lnSpc>
              <a:spcBef>
                <a:spcPts val="1536"/>
              </a:spcBef>
              <a:spcAft>
                <a:spcPts val="0"/>
              </a:spcAft>
              <a:buClr>
                <a:schemeClr val="dk1"/>
              </a:buClr>
              <a:buSzPts val="5530"/>
              <a:buFont typeface="Arial"/>
              <a:buChar char="•"/>
              <a:defRPr b="0" i="0" sz="5530" u="none" cap="none" strike="noStrike">
                <a:solidFill>
                  <a:schemeClr val="dk1"/>
                </a:solidFill>
                <a:latin typeface="Calibri"/>
                <a:ea typeface="Calibri"/>
                <a:cs typeface="Calibri"/>
                <a:sym typeface="Calibri"/>
              </a:defRPr>
            </a:lvl9pPr>
          </a:lstStyle>
          <a:p/>
        </p:txBody>
      </p:sp>
      <p:sp>
        <p:nvSpPr>
          <p:cNvPr id="12" name="Google Shape;12;p7"/>
          <p:cNvSpPr txBox="1"/>
          <p:nvPr>
            <p:ph idx="10" type="dt"/>
          </p:nvPr>
        </p:nvSpPr>
        <p:spPr>
          <a:xfrm>
            <a:off x="2575610" y="19526651"/>
            <a:ext cx="8429268" cy="1121661"/>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3686"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9pPr>
          </a:lstStyle>
          <a:p/>
        </p:txBody>
      </p:sp>
      <p:sp>
        <p:nvSpPr>
          <p:cNvPr id="13" name="Google Shape;13;p7"/>
          <p:cNvSpPr txBox="1"/>
          <p:nvPr>
            <p:ph idx="11" type="ftr"/>
          </p:nvPr>
        </p:nvSpPr>
        <p:spPr>
          <a:xfrm>
            <a:off x="12409756" y="19526651"/>
            <a:ext cx="12643902" cy="1121661"/>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3686"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5530" u="none" cap="none" strike="noStrike">
                <a:solidFill>
                  <a:schemeClr val="dk1"/>
                </a:solidFill>
                <a:latin typeface="Calibri"/>
                <a:ea typeface="Calibri"/>
                <a:cs typeface="Calibri"/>
                <a:sym typeface="Calibri"/>
              </a:defRPr>
            </a:lvl9pPr>
          </a:lstStyle>
          <a:p/>
        </p:txBody>
      </p:sp>
      <p:sp>
        <p:nvSpPr>
          <p:cNvPr id="14" name="Google Shape;14;p7"/>
          <p:cNvSpPr txBox="1"/>
          <p:nvPr>
            <p:ph idx="12" type="sldNum"/>
          </p:nvPr>
        </p:nvSpPr>
        <p:spPr>
          <a:xfrm>
            <a:off x="26458536" y="19526651"/>
            <a:ext cx="8429268" cy="1121661"/>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3686"/>
              <a:buFont typeface="Arial"/>
              <a:buNone/>
              <a:defRPr b="0" i="0" sz="3686"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grpSp>
        <p:nvGrpSpPr>
          <p:cNvPr id="15" name="Google Shape;15;p7"/>
          <p:cNvGrpSpPr/>
          <p:nvPr/>
        </p:nvGrpSpPr>
        <p:grpSpPr>
          <a:xfrm>
            <a:off x="37690262" y="-35559"/>
            <a:ext cx="9441535" cy="21103016"/>
            <a:chOff x="44157837" y="-55065"/>
            <a:chExt cx="11062138" cy="32973464"/>
          </a:xfrm>
        </p:grpSpPr>
        <p:sp>
          <p:nvSpPr>
            <p:cNvPr id="16" name="Google Shape;16;p7"/>
            <p:cNvSpPr/>
            <p:nvPr/>
          </p:nvSpPr>
          <p:spPr>
            <a:xfrm>
              <a:off x="44157837" y="-55065"/>
              <a:ext cx="11062138" cy="32973464"/>
            </a:xfrm>
            <a:prstGeom prst="rect">
              <a:avLst/>
            </a:prstGeom>
            <a:solidFill>
              <a:srgbClr val="0C0C0C"/>
            </a:solidFill>
            <a:ln>
              <a:noFill/>
            </a:ln>
          </p:spPr>
          <p:txBody>
            <a:bodyPr anchorCtr="0" anchor="t" bIns="0" lIns="357700" spcFirstLastPara="1" rIns="357700" wrap="square" tIns="357700">
              <a:noAutofit/>
            </a:bodyPr>
            <a:lstStyle/>
            <a:p>
              <a:pPr indent="0" lvl="0" marL="0" marR="0" rtl="0" algn="ctr">
                <a:lnSpc>
                  <a:spcPct val="100000"/>
                </a:lnSpc>
                <a:spcBef>
                  <a:spcPts val="0"/>
                </a:spcBef>
                <a:spcAft>
                  <a:spcPts val="0"/>
                </a:spcAft>
                <a:buClr>
                  <a:schemeClr val="lt1"/>
                </a:buClr>
                <a:buSzPts val="775"/>
                <a:buFont typeface="Arial"/>
                <a:buNone/>
              </a:pPr>
              <a:r>
                <a:rPr b="1" i="0" lang="en-CA" sz="3100" u="none" cap="none" strike="noStrike">
                  <a:solidFill>
                    <a:schemeClr val="lt1"/>
                  </a:solidFill>
                  <a:latin typeface="Arial"/>
                  <a:ea typeface="Arial"/>
                  <a:cs typeface="Arial"/>
                  <a:sym typeface="Arial"/>
                </a:rPr>
                <a:t>QUICK START (cont.)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800"/>
                <a:buFont typeface="Calibri"/>
                <a:buNone/>
              </a:pPr>
              <a:r>
                <a:t/>
              </a:r>
              <a:endParaRPr b="1" i="0" sz="2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How to change the template color theme</a:t>
              </a:r>
              <a:endParaRPr b="0" i="0" sz="14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You can easily change the color theme of your poster by going to the THEMES menu, select from THEME OPTIONS, and choose the color theme of your choice. You can also customize your own color theme.</a:t>
              </a:r>
              <a:endParaRPr b="0" i="0" sz="14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You can also manually change the color of your background by going to FORMAT, click on THEME COLORS, or SLIDE BACKGROUND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How to add Text</a:t>
              </a:r>
              <a:endParaRPr b="0" i="0" sz="14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The template comes with a number of pre-formatted placeholders for headers and text blocks. You can add more blocks by copying and pasting the existing ones or by adding a text box from the HOME menu. </a:t>
              </a:r>
              <a:endParaRPr b="0" i="0" sz="14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ctr">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 </a:t>
              </a:r>
              <a:r>
                <a:rPr b="1" i="0" lang="en-CA" sz="2500" u="none" cap="none" strike="noStrike">
                  <a:solidFill>
                    <a:srgbClr val="FFC000"/>
                  </a:solidFill>
                  <a:latin typeface="Arial"/>
                  <a:ea typeface="Arial"/>
                  <a:cs typeface="Arial"/>
                  <a:sym typeface="Arial"/>
                </a:rPr>
                <a:t>Text size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Adjust the size of your text based on how much content you have to present. The default template text offers a good starting point. The text should not be less than 28 points.</a:t>
              </a:r>
              <a:endParaRPr b="0" i="0" sz="1400" u="none" cap="none" strike="noStrike">
                <a:solidFill>
                  <a:srgbClr val="000000"/>
                </a:solidFill>
                <a:latin typeface="Arial"/>
                <a:ea typeface="Arial"/>
                <a:cs typeface="Arial"/>
                <a:sym typeface="Arial"/>
              </a:endParaRPr>
            </a:p>
            <a:p>
              <a:pPr indent="0" lvl="2"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How to add Tables</a:t>
              </a:r>
              <a:endParaRPr b="0" i="0" sz="1400" u="none" cap="none" strike="noStrike">
                <a:solidFill>
                  <a:srgbClr val="000000"/>
                </a:solidFill>
                <a:latin typeface="Arial"/>
                <a:ea typeface="Arial"/>
                <a:cs typeface="Arial"/>
                <a:sym typeface="Arial"/>
              </a:endParaRPr>
            </a:p>
            <a:p>
              <a:pPr indent="-12700" lvl="1" marL="135890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To add a table from scratch go to the INSERT menu and </a:t>
              </a:r>
              <a:br>
                <a:rPr b="0" i="0" lang="en-CA" sz="1900" u="none" cap="none" strike="noStrike">
                  <a:solidFill>
                    <a:srgbClr val="BFBFBF"/>
                  </a:solidFill>
                  <a:latin typeface="Arial"/>
                  <a:ea typeface="Arial"/>
                  <a:cs typeface="Arial"/>
                  <a:sym typeface="Arial"/>
                </a:rPr>
              </a:br>
              <a:r>
                <a:rPr b="0" i="0" lang="en-CA" sz="1900" u="none" cap="none" strike="noStrike">
                  <a:solidFill>
                    <a:srgbClr val="BFBFBF"/>
                  </a:solidFill>
                  <a:latin typeface="Arial"/>
                  <a:ea typeface="Arial"/>
                  <a:cs typeface="Arial"/>
                  <a:sym typeface="Arial"/>
                </a:rPr>
                <a:t>click on TABLE. A drop-down box will help you select rows and columns.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You can also copy and a paste a table from Word or another PowerPoint document. A pasted table may need to be re-formatted by RIGHT-CLICK &gt; FORMAT SHAPE, TEXT BOX, Margins.. If you are adding a table from excel, always insert as an image.</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Graphs / Charts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You will have to convert your graphs/charts/formulas/equations into images such as a .png file and insert them into your presentation.  This will help maintain the values as different operating systems can distort your work.</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Save your work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Save your template as a  lastname.firstname and as a .pptx file.</a:t>
              </a:r>
              <a:endParaRPr b="0" i="0" sz="1900" u="none" cap="none" strike="noStrike">
                <a:solidFill>
                  <a:srgbClr val="BFBFBF"/>
                </a:solidFill>
                <a:latin typeface="Arial"/>
                <a:ea typeface="Arial"/>
                <a:cs typeface="Arial"/>
                <a:sym typeface="Arial"/>
              </a:endParaRPr>
            </a:p>
          </p:txBody>
        </p:sp>
        <p:pic>
          <p:nvPicPr>
            <p:cNvPr id="17" name="Google Shape;17;p7"/>
            <p:cNvPicPr preferRelativeResize="0"/>
            <p:nvPr/>
          </p:nvPicPr>
          <p:blipFill rotWithShape="1">
            <a:blip r:embed="rId1">
              <a:alphaModFix/>
            </a:blip>
            <a:srcRect b="0" l="0" r="0" t="0"/>
            <a:stretch/>
          </p:blipFill>
          <p:spPr>
            <a:xfrm>
              <a:off x="46915678" y="4126940"/>
              <a:ext cx="5586150" cy="2063772"/>
            </a:xfrm>
            <a:prstGeom prst="rect">
              <a:avLst/>
            </a:prstGeom>
            <a:noFill/>
            <a:ln>
              <a:noFill/>
            </a:ln>
          </p:spPr>
        </p:pic>
        <p:pic>
          <p:nvPicPr>
            <p:cNvPr id="18" name="Google Shape;18;p7"/>
            <p:cNvPicPr preferRelativeResize="0"/>
            <p:nvPr/>
          </p:nvPicPr>
          <p:blipFill rotWithShape="1">
            <a:blip r:embed="rId2">
              <a:alphaModFix/>
            </a:blip>
            <a:srcRect b="0" l="0" r="0" t="0"/>
            <a:stretch/>
          </p:blipFill>
          <p:spPr>
            <a:xfrm>
              <a:off x="44461657" y="14000842"/>
              <a:ext cx="1482266" cy="992161"/>
            </a:xfrm>
            <a:prstGeom prst="rect">
              <a:avLst/>
            </a:prstGeom>
            <a:noFill/>
            <a:ln>
              <a:noFill/>
            </a:ln>
          </p:spPr>
        </p:pic>
        <p:sp>
          <p:nvSpPr>
            <p:cNvPr id="19" name="Google Shape;19;p7"/>
            <p:cNvSpPr txBox="1"/>
            <p:nvPr/>
          </p:nvSpPr>
          <p:spPr>
            <a:xfrm>
              <a:off x="48310849" y="31518246"/>
              <a:ext cx="6870973" cy="1400153"/>
            </a:xfrm>
            <a:prstGeom prst="rect">
              <a:avLst/>
            </a:prstGeom>
            <a:noFill/>
            <a:ln>
              <a:noFill/>
            </a:ln>
          </p:spPr>
          <p:txBody>
            <a:bodyPr anchorCtr="0" anchor="t" bIns="25550" lIns="51100" spcFirstLastPara="1" rIns="51100" wrap="square" tIns="25550">
              <a:noAutofit/>
            </a:bodyPr>
            <a:lstStyle/>
            <a:p>
              <a:pPr indent="0" lvl="0" marL="0" marR="0" rtl="0" algn="r">
                <a:lnSpc>
                  <a:spcPct val="92857"/>
                </a:lnSpc>
                <a:spcBef>
                  <a:spcPts val="0"/>
                </a:spcBef>
                <a:spcAft>
                  <a:spcPts val="0"/>
                </a:spcAft>
                <a:buClr>
                  <a:schemeClr val="lt1"/>
                </a:buClr>
                <a:buSzPts val="550"/>
                <a:buFont typeface="Arial"/>
                <a:buNone/>
              </a:pPr>
              <a:r>
                <a:rPr b="0" i="0" lang="en-CA" sz="2200" u="none" cap="none" strike="noStrike">
                  <a:solidFill>
                    <a:schemeClr val="lt1"/>
                  </a:solidFill>
                  <a:latin typeface="Arial"/>
                  <a:ea typeface="Arial"/>
                  <a:cs typeface="Arial"/>
                  <a:sym typeface="Arial"/>
                </a:rPr>
                <a:t>This is an ePosterBoards template</a:t>
              </a:r>
              <a:endParaRPr b="0" i="0" sz="1900" u="none" cap="none" strike="noStrike">
                <a:solidFill>
                  <a:schemeClr val="lt1"/>
                </a:solidFill>
                <a:latin typeface="Arial"/>
                <a:ea typeface="Arial"/>
                <a:cs typeface="Arial"/>
                <a:sym typeface="Arial"/>
              </a:endParaRPr>
            </a:p>
            <a:p>
              <a:pPr indent="0" lvl="0" marL="0" marR="0" rtl="0" algn="r">
                <a:lnSpc>
                  <a:spcPct val="108333"/>
                </a:lnSpc>
                <a:spcBef>
                  <a:spcPts val="0"/>
                </a:spcBef>
                <a:spcAft>
                  <a:spcPts val="0"/>
                </a:spcAft>
                <a:buClr>
                  <a:schemeClr val="lt1"/>
                </a:buClr>
                <a:buSzPts val="475"/>
                <a:buFont typeface="Arial"/>
                <a:buNone/>
              </a:pPr>
              <a:r>
                <a:rPr b="0" i="0" lang="en-CA" sz="1900" u="none" cap="none" strike="noStrike">
                  <a:solidFill>
                    <a:schemeClr val="lt1"/>
                  </a:solidFill>
                  <a:latin typeface="Arial"/>
                  <a:ea typeface="Arial"/>
                  <a:cs typeface="Arial"/>
                  <a:sym typeface="Arial"/>
                </a:rPr>
                <a:t>   www.eposterboards.com</a:t>
              </a:r>
              <a:endParaRPr b="1" i="0" sz="1900" u="none" cap="none" strike="noStrike">
                <a:solidFill>
                  <a:srgbClr val="FFFF00"/>
                </a:solidFill>
                <a:latin typeface="Arial"/>
                <a:ea typeface="Arial"/>
                <a:cs typeface="Arial"/>
                <a:sym typeface="Arial"/>
              </a:endParaRPr>
            </a:p>
          </p:txBody>
        </p:sp>
      </p:grpSp>
      <p:grpSp>
        <p:nvGrpSpPr>
          <p:cNvPr id="20" name="Google Shape;20;p7"/>
          <p:cNvGrpSpPr/>
          <p:nvPr/>
        </p:nvGrpSpPr>
        <p:grpSpPr>
          <a:xfrm>
            <a:off x="-9580742" y="0"/>
            <a:ext cx="9404602" cy="21067776"/>
            <a:chOff x="-11225189" y="0"/>
            <a:chExt cx="11018866" cy="32918400"/>
          </a:xfrm>
        </p:grpSpPr>
        <p:sp>
          <p:nvSpPr>
            <p:cNvPr id="21" name="Google Shape;21;p7"/>
            <p:cNvSpPr/>
            <p:nvPr/>
          </p:nvSpPr>
          <p:spPr>
            <a:xfrm>
              <a:off x="-11215664" y="0"/>
              <a:ext cx="11009341" cy="32918400"/>
            </a:xfrm>
            <a:prstGeom prst="rect">
              <a:avLst/>
            </a:prstGeom>
            <a:solidFill>
              <a:srgbClr val="0C0C0C"/>
            </a:solidFill>
            <a:ln>
              <a:noFill/>
            </a:ln>
          </p:spPr>
          <p:txBody>
            <a:bodyPr anchorCtr="0" anchor="t" bIns="0" lIns="357700" spcFirstLastPara="1" rIns="357700" wrap="square" tIns="357700">
              <a:noAutofit/>
            </a:bodyPr>
            <a:lstStyle/>
            <a:p>
              <a:pPr indent="0" lvl="0" marL="0" marR="0" rtl="0" algn="ctr">
                <a:lnSpc>
                  <a:spcPct val="100000"/>
                </a:lnSpc>
                <a:spcBef>
                  <a:spcPts val="0"/>
                </a:spcBef>
                <a:spcAft>
                  <a:spcPts val="0"/>
                </a:spcAft>
                <a:buClr>
                  <a:srgbClr val="FF0000"/>
                </a:buClr>
                <a:buSzPts val="625"/>
                <a:buFont typeface="Arial"/>
                <a:buNone/>
              </a:pPr>
              <a:r>
                <a:rPr b="1" i="0" lang="en-CA" sz="2500" u="none" cap="none" strike="noStrike">
                  <a:solidFill>
                    <a:srgbClr val="FF0000"/>
                  </a:solidFill>
                  <a:latin typeface="Arial"/>
                  <a:ea typeface="Arial"/>
                  <a:cs typeface="Arial"/>
                  <a:sym typeface="Arial"/>
                </a:rPr>
                <a:t>(—THIS SIDEBAR DOES NOT SHOW—)</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775"/>
                <a:buFont typeface="Arial"/>
                <a:buNone/>
              </a:pPr>
              <a:r>
                <a:rPr b="1" i="0" lang="en-CA" sz="3100" u="none" cap="none" strike="noStrike">
                  <a:solidFill>
                    <a:schemeClr val="lt1"/>
                  </a:solidFill>
                  <a:latin typeface="Arial"/>
                  <a:ea typeface="Arial"/>
                  <a:cs typeface="Arial"/>
                  <a:sym typeface="Arial"/>
                </a:rPr>
                <a:t>DESIGN GUIDE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550"/>
                <a:buFont typeface="Arial"/>
                <a:buNone/>
              </a:pPr>
              <a:r>
                <a:rPr b="0" i="0" lang="en-CA" sz="2200" u="none" cap="none" strike="noStrike">
                  <a:solidFill>
                    <a:srgbClr val="FFFFFF"/>
                  </a:solidFill>
                  <a:latin typeface="Arial"/>
                  <a:ea typeface="Arial"/>
                  <a:cs typeface="Arial"/>
                  <a:sym typeface="Arial"/>
                </a:rPr>
                <a:t>This PowerPoint 2011 template produces a 40.97 inches by 23.04 inches presentation poster. You can use it to create your research poster and save valuable time placing titles, subtitles, text, and graphics.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200"/>
                <a:buFont typeface="Calibri"/>
                <a:buNone/>
              </a:pPr>
              <a:r>
                <a:t/>
              </a:r>
              <a:endParaRPr b="0" i="0" sz="2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550"/>
                <a:buFont typeface="Arial"/>
                <a:buNone/>
              </a:pPr>
              <a:r>
                <a:rPr b="0" i="0" lang="en-CA" sz="2200" u="none" cap="none" strike="noStrike">
                  <a:solidFill>
                    <a:srgbClr val="FFFFFF"/>
                  </a:solidFill>
                  <a:latin typeface="Arial"/>
                  <a:ea typeface="Arial"/>
                  <a:cs typeface="Arial"/>
                  <a:sym typeface="Arial"/>
                </a:rPr>
                <a:t>We provide a series of YouTube tutorials that will guide you through the poster design process and answer your poster production questions. To view our template tutorials, go online to </a:t>
              </a:r>
              <a:r>
                <a:rPr b="0" i="0" lang="en-CA" sz="2200" u="sng" cap="none" strike="noStrike">
                  <a:solidFill>
                    <a:srgbClr val="FFFFFF"/>
                  </a:solidFill>
                  <a:latin typeface="Arial"/>
                  <a:ea typeface="Arial"/>
                  <a:cs typeface="Arial"/>
                  <a:sym typeface="Arial"/>
                  <a:hlinkClick r:id="rId3">
                    <a:extLst>
                      <a:ext uri="{A12FA001-AC4F-418D-AE19-62706E023703}">
                        <ahyp:hlinkClr val="tx"/>
                      </a:ext>
                    </a:extLst>
                  </a:hlinkClick>
                </a:rPr>
                <a:t>https://www.youtube.com/playlist?list=PLBz4JvE0AKmweXsMNGeyRXgWgN_lj_b5L</a:t>
              </a:r>
              <a:endParaRPr b="0" i="0" sz="2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550"/>
                <a:buFont typeface="Arial"/>
                <a:buNone/>
              </a:pPr>
              <a:r>
                <a:rPr b="0" i="0" lang="en-CA" sz="2200" u="none" cap="none" strike="noStrike">
                  <a:solidFill>
                    <a:schemeClr val="lt1"/>
                  </a:solidFill>
                  <a:latin typeface="Arial"/>
                  <a:ea typeface="Arial"/>
                  <a:cs typeface="Arial"/>
                  <a:sym typeface="Arial"/>
                </a:rPr>
                <a:t>If you are uploading ahead of time, please go to our website: </a:t>
              </a:r>
              <a:br>
                <a:rPr b="0" i="0" lang="en-CA" sz="2200" u="none" cap="none" strike="noStrike">
                  <a:solidFill>
                    <a:schemeClr val="lt1"/>
                  </a:solidFill>
                  <a:latin typeface="Arial"/>
                  <a:ea typeface="Arial"/>
                  <a:cs typeface="Arial"/>
                  <a:sym typeface="Arial"/>
                </a:rPr>
              </a:br>
              <a:r>
                <a:rPr b="0" i="0" lang="en-CA" sz="2200" u="sng" cap="none" strike="noStrike">
                  <a:solidFill>
                    <a:schemeClr val="lt1"/>
                  </a:solidFill>
                  <a:latin typeface="Arial"/>
                  <a:ea typeface="Arial"/>
                  <a:cs typeface="Arial"/>
                  <a:sym typeface="Arial"/>
                  <a:hlinkClick r:id="rId4">
                    <a:extLst>
                      <a:ext uri="{A12FA001-AC4F-418D-AE19-62706E023703}">
                        <ahyp:hlinkClr val="tx"/>
                      </a:ext>
                    </a:extLst>
                  </a:hlinkClick>
                </a:rPr>
                <a:t>http://www.eposterboards.com/eposterupload/</a:t>
              </a:r>
              <a:endParaRPr b="0" i="0" sz="22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550"/>
                <a:buFont typeface="Calibri"/>
                <a:buNone/>
              </a:pPr>
              <a:r>
                <a:t/>
              </a:r>
              <a:endParaRPr b="0" i="0" sz="22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550"/>
                <a:buFont typeface="Arial"/>
                <a:buNone/>
              </a:pPr>
              <a:r>
                <a:rPr b="0" i="0" lang="en-CA" sz="2200" u="none" cap="none" strike="noStrike">
                  <a:solidFill>
                    <a:schemeClr val="lt1"/>
                  </a:solidFill>
                  <a:latin typeface="Arial"/>
                  <a:ea typeface="Arial"/>
                  <a:cs typeface="Arial"/>
                  <a:sym typeface="Arial"/>
                </a:rPr>
                <a:t>Need assistance? Call us at </a:t>
              </a:r>
              <a:r>
                <a:rPr b="0" i="0" lang="en-CA" sz="2200" u="none" cap="none" strike="noStrike">
                  <a:solidFill>
                    <a:srgbClr val="FFC000"/>
                  </a:solidFill>
                  <a:latin typeface="Arial"/>
                  <a:ea typeface="Arial"/>
                  <a:cs typeface="Arial"/>
                  <a:sym typeface="Arial"/>
                </a:rPr>
                <a:t>617-588-3508 option 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800"/>
                <a:buFont typeface="Calibri"/>
                <a:buNone/>
              </a:pPr>
              <a:r>
                <a:t/>
              </a:r>
              <a:endParaRPr b="1" i="0" sz="2800" u="none" cap="none" strike="noStrike">
                <a:solidFill>
                  <a:srgbClr val="FFFF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900"/>
                <a:buFont typeface="Calibri"/>
                <a:buNone/>
              </a:pPr>
              <a:r>
                <a:t/>
              </a:r>
              <a:endParaRPr b="1" i="0" sz="19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775"/>
                <a:buFont typeface="Arial"/>
                <a:buNone/>
              </a:pPr>
              <a:r>
                <a:rPr b="1" i="0" lang="en-CA" sz="3100" u="none" cap="none" strike="noStrike">
                  <a:solidFill>
                    <a:schemeClr val="lt1"/>
                  </a:solidFill>
                  <a:latin typeface="Arial"/>
                  <a:ea typeface="Arial"/>
                  <a:cs typeface="Arial"/>
                  <a:sym typeface="Arial"/>
                </a:rPr>
                <a:t>QUICK START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500"/>
                <a:buFont typeface="Calibri"/>
                <a:buNone/>
              </a:pPr>
              <a:r>
                <a:t/>
              </a:r>
              <a:endParaRPr b="1" i="0" sz="25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200"/>
                <a:buFont typeface="Calibri"/>
                <a:buNone/>
              </a:pPr>
              <a:r>
                <a:t/>
              </a:r>
              <a:endParaRPr b="0" i="0" sz="2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Title, Authors, and Affiliations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Start designing your poster by adding the title, the names of the authors, and the affiliated institutions. You can type or paste text into the provided boxes. The template will automatically adjust the size of your text to fit the title box. You can manually override this feature and change the size of your text.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rgbClr val="FFC000"/>
                </a:buClr>
                <a:buSzPts val="475"/>
                <a:buFont typeface="Arial"/>
                <a:buNone/>
              </a:pPr>
              <a:r>
                <a:rPr b="1" i="0" lang="en-CA" sz="1900" u="none" cap="none" strike="noStrike">
                  <a:solidFill>
                    <a:srgbClr val="FFC000"/>
                  </a:solidFill>
                  <a:latin typeface="Arial"/>
                  <a:ea typeface="Arial"/>
                  <a:cs typeface="Arial"/>
                  <a:sym typeface="Arial"/>
                </a:rPr>
                <a:t>TIP: </a:t>
              </a:r>
              <a:r>
                <a:rPr b="0" i="0" lang="en-CA" sz="1900" u="none" cap="none" strike="noStrike">
                  <a:solidFill>
                    <a:srgbClr val="BFBFBF"/>
                  </a:solidFill>
                  <a:latin typeface="Arial"/>
                  <a:ea typeface="Arial"/>
                  <a:cs typeface="Arial"/>
                  <a:sym typeface="Arial"/>
                </a:rPr>
                <a:t>The font size of your title should be bigger than your name(s) and institution name(s). The smallest font size should be 28 points.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550"/>
                <a:buFont typeface="Arial"/>
                <a:buNone/>
              </a:pPr>
              <a:br>
                <a:rPr b="1" i="0" lang="en-CA" sz="2200" u="none" cap="none" strike="noStrike">
                  <a:solidFill>
                    <a:schemeClr val="lt1"/>
                  </a:solidFill>
                  <a:latin typeface="Arial"/>
                  <a:ea typeface="Arial"/>
                  <a:cs typeface="Arial"/>
                  <a:sym typeface="Arial"/>
                </a:rPr>
              </a:br>
              <a:endParaRPr b="1" i="0" sz="2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Adding Logos / Seals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rgbClr val="FFC000"/>
                </a:buClr>
                <a:buSzPts val="475"/>
                <a:buFont typeface="Arial"/>
                <a:buNone/>
              </a:pPr>
              <a:r>
                <a:rPr b="1" i="0" lang="en-CA" sz="1900" u="none" cap="none" strike="noStrike">
                  <a:solidFill>
                    <a:srgbClr val="FFC000"/>
                  </a:solidFill>
                  <a:latin typeface="Arial"/>
                  <a:ea typeface="Arial"/>
                  <a:cs typeface="Arial"/>
                  <a:sym typeface="Arial"/>
                </a:rPr>
                <a:t>TIP: </a:t>
              </a:r>
              <a:r>
                <a:rPr b="0" i="0" lang="en-CA" sz="1900" u="none" cap="none" strike="noStrike">
                  <a:solidFill>
                    <a:srgbClr val="BFBFBF"/>
                  </a:solidFill>
                  <a:latin typeface="Arial"/>
                  <a:ea typeface="Arial"/>
                  <a:cs typeface="Arial"/>
                  <a:sym typeface="Arial"/>
                </a:rPr>
                <a:t>If there is a conference website,  you can pull logos from there.  Please keep in mind that we will be adding navigational buttons or a kiosk menu button on the right side of each slide.  Please make the appropriate space for that.</a:t>
              </a:r>
              <a:endParaRPr b="0" i="0" sz="1900" u="none" cap="none" strike="noStrike">
                <a:solidFill>
                  <a:srgbClr val="BFBFB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FFC000"/>
                </a:buClr>
                <a:buSzPts val="625"/>
                <a:buFont typeface="Arial"/>
                <a:buNone/>
              </a:pPr>
              <a:r>
                <a:rPr b="1" i="0" lang="en-CA" sz="2500" u="none" cap="none" strike="noStrike">
                  <a:solidFill>
                    <a:srgbClr val="FFC000"/>
                  </a:solidFill>
                  <a:latin typeface="Arial"/>
                  <a:ea typeface="Arial"/>
                  <a:cs typeface="Arial"/>
                  <a:sym typeface="Arial"/>
                </a:rPr>
                <a:t>Photographs / Graphics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BFBFBF"/>
                </a:buClr>
                <a:buSzPts val="475"/>
                <a:buFont typeface="Arial"/>
                <a:buNone/>
              </a:pPr>
              <a:r>
                <a:rPr b="0" i="0" lang="en-CA" sz="1900" u="none" cap="none" strike="noStrike">
                  <a:solidFill>
                    <a:srgbClr val="BFBFBF"/>
                  </a:solidFill>
                  <a:latin typeface="Arial"/>
                  <a:ea typeface="Arial"/>
                  <a:cs typeface="Arial"/>
                  <a:sym typeface="Arial"/>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disproportionally.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Calibri"/>
                <a:buNone/>
              </a:pPr>
              <a:r>
                <a:t/>
              </a:r>
              <a:endParaRPr b="0" i="0" sz="19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200"/>
                <a:buFont typeface="Calibri"/>
                <a:buNone/>
              </a:pPr>
              <a:r>
                <a:t/>
              </a:r>
              <a:endParaRPr b="1" i="0" sz="2200" u="none" cap="none" strike="noStrike">
                <a:solidFill>
                  <a:srgbClr val="FFC000"/>
                </a:solidFill>
                <a:latin typeface="Arial"/>
                <a:ea typeface="Arial"/>
                <a:cs typeface="Arial"/>
                <a:sym typeface="Arial"/>
              </a:endParaRPr>
            </a:p>
          </p:txBody>
        </p:sp>
        <p:cxnSp>
          <p:nvCxnSpPr>
            <p:cNvPr id="22" name="Google Shape;22;p7"/>
            <p:cNvCxnSpPr/>
            <p:nvPr/>
          </p:nvCxnSpPr>
          <p:spPr>
            <a:xfrm>
              <a:off x="-11225189" y="9929895"/>
              <a:ext cx="10999814" cy="3173"/>
            </a:xfrm>
            <a:prstGeom prst="straightConnector1">
              <a:avLst/>
            </a:prstGeom>
            <a:noFill/>
            <a:ln cap="rnd" cmpd="sng" w="12700">
              <a:solidFill>
                <a:srgbClr val="FFC000"/>
              </a:solidFill>
              <a:prstDash val="solid"/>
              <a:round/>
              <a:headEnd len="sm" w="sm" type="none"/>
              <a:tailEnd len="sm" w="sm" type="none"/>
            </a:ln>
          </p:spPr>
        </p:cxnSp>
        <p:pic>
          <p:nvPicPr>
            <p:cNvPr id="23" name="Google Shape;23;p7"/>
            <p:cNvPicPr preferRelativeResize="0"/>
            <p:nvPr/>
          </p:nvPicPr>
          <p:blipFill rotWithShape="1">
            <a:blip r:embed="rId5">
              <a:alphaModFix/>
            </a:blip>
            <a:srcRect b="0" l="0" r="0" t="0"/>
            <a:stretch/>
          </p:blipFill>
          <p:spPr>
            <a:xfrm>
              <a:off x="-10331510" y="16890955"/>
              <a:ext cx="8658652" cy="1476161"/>
            </a:xfrm>
            <a:prstGeom prst="rect">
              <a:avLst/>
            </a:prstGeom>
            <a:noFill/>
            <a:ln>
              <a:noFill/>
            </a:ln>
          </p:spPr>
        </p:pic>
        <p:grpSp>
          <p:nvGrpSpPr>
            <p:cNvPr id="24" name="Google Shape;24;p7"/>
            <p:cNvGrpSpPr/>
            <p:nvPr/>
          </p:nvGrpSpPr>
          <p:grpSpPr>
            <a:xfrm>
              <a:off x="-5922006" y="26846778"/>
              <a:ext cx="3928726" cy="2045781"/>
              <a:chOff x="-2708583" y="12535487"/>
              <a:chExt cx="1810574" cy="939918"/>
            </a:xfrm>
          </p:grpSpPr>
          <p:grpSp>
            <p:nvGrpSpPr>
              <p:cNvPr id="25" name="Google Shape;25;p7"/>
              <p:cNvGrpSpPr/>
              <p:nvPr/>
            </p:nvGrpSpPr>
            <p:grpSpPr>
              <a:xfrm>
                <a:off x="-2708583" y="12535487"/>
                <a:ext cx="651154" cy="939877"/>
                <a:chOff x="-3865203" y="13230561"/>
                <a:chExt cx="812691" cy="1346841"/>
              </a:xfrm>
            </p:grpSpPr>
            <p:pic>
              <p:nvPicPr>
                <p:cNvPr id="26" name="Google Shape;26;p7"/>
                <p:cNvPicPr preferRelativeResize="0"/>
                <p:nvPr/>
              </p:nvPicPr>
              <p:blipFill rotWithShape="1">
                <a:blip r:embed="rId6">
                  <a:alphaModFix/>
                </a:blip>
                <a:srcRect b="0" l="0" r="0" t="0"/>
                <a:stretch/>
              </p:blipFill>
              <p:spPr>
                <a:xfrm>
                  <a:off x="-3821313" y="13230561"/>
                  <a:ext cx="768801" cy="1090856"/>
                </a:xfrm>
                <a:prstGeom prst="rect">
                  <a:avLst/>
                </a:prstGeom>
                <a:noFill/>
                <a:ln>
                  <a:noFill/>
                </a:ln>
              </p:spPr>
            </p:pic>
            <p:sp>
              <p:nvSpPr>
                <p:cNvPr id="27" name="Google Shape;27;p7"/>
                <p:cNvSpPr txBox="1"/>
                <p:nvPr/>
              </p:nvSpPr>
              <p:spPr>
                <a:xfrm>
                  <a:off x="-3865203" y="14294160"/>
                  <a:ext cx="777053" cy="283242"/>
                </a:xfrm>
                <a:prstGeom prst="rect">
                  <a:avLst/>
                </a:prstGeom>
                <a:solidFill>
                  <a:schemeClr val="accent1"/>
                </a:solidFill>
                <a:ln>
                  <a:noFill/>
                </a:ln>
              </p:spPr>
              <p:txBody>
                <a:bodyPr anchorCtr="0" anchor="t" bIns="71525" lIns="71525" spcFirstLastPara="1" rIns="71525" wrap="square" tIns="71525">
                  <a:noAutofit/>
                </a:bodyPr>
                <a:lstStyle/>
                <a:p>
                  <a:pPr indent="0" lvl="0" marL="0" marR="0" rtl="0" algn="ctr">
                    <a:lnSpc>
                      <a:spcPct val="100000"/>
                    </a:lnSpc>
                    <a:spcBef>
                      <a:spcPts val="0"/>
                    </a:spcBef>
                    <a:spcAft>
                      <a:spcPts val="0"/>
                    </a:spcAft>
                    <a:buClr>
                      <a:schemeClr val="dk1"/>
                    </a:buClr>
                    <a:buSzPts val="325"/>
                    <a:buFont typeface="Trebuchet MS"/>
                    <a:buNone/>
                  </a:pPr>
                  <a:r>
                    <a:rPr b="1" i="0" lang="en-CA" sz="1300" u="none" cap="none" strike="noStrike">
                      <a:solidFill>
                        <a:schemeClr val="dk1"/>
                      </a:solidFill>
                      <a:latin typeface="Trebuchet MS"/>
                      <a:ea typeface="Trebuchet MS"/>
                      <a:cs typeface="Trebuchet MS"/>
                      <a:sym typeface="Trebuchet MS"/>
                    </a:rPr>
                    <a:t>ORIGINAL</a:t>
                  </a:r>
                  <a:endParaRPr b="0" i="0" sz="1400" u="none" cap="none" strike="noStrike">
                    <a:solidFill>
                      <a:srgbClr val="000000"/>
                    </a:solidFill>
                    <a:latin typeface="Arial"/>
                    <a:ea typeface="Arial"/>
                    <a:cs typeface="Arial"/>
                    <a:sym typeface="Arial"/>
                  </a:endParaRPr>
                </a:p>
              </p:txBody>
            </p:sp>
          </p:grpSp>
          <p:grpSp>
            <p:nvGrpSpPr>
              <p:cNvPr id="28" name="Google Shape;28;p7"/>
              <p:cNvGrpSpPr/>
              <p:nvPr/>
            </p:nvGrpSpPr>
            <p:grpSpPr>
              <a:xfrm>
                <a:off x="-1957953" y="12535529"/>
                <a:ext cx="1059944" cy="939876"/>
                <a:chOff x="-2818389" y="13226580"/>
                <a:chExt cx="1456597" cy="1291593"/>
              </a:xfrm>
            </p:grpSpPr>
            <p:pic>
              <p:nvPicPr>
                <p:cNvPr id="29" name="Google Shape;29;p7"/>
                <p:cNvPicPr preferRelativeResize="0"/>
                <p:nvPr/>
              </p:nvPicPr>
              <p:blipFill rotWithShape="1">
                <a:blip r:embed="rId6">
                  <a:alphaModFix/>
                </a:blip>
                <a:srcRect b="0" l="0" r="0" t="0"/>
                <a:stretch/>
              </p:blipFill>
              <p:spPr>
                <a:xfrm>
                  <a:off x="-2782071" y="13226580"/>
                  <a:ext cx="1420279" cy="1029693"/>
                </a:xfrm>
                <a:prstGeom prst="rect">
                  <a:avLst/>
                </a:prstGeom>
                <a:noFill/>
                <a:ln>
                  <a:noFill/>
                </a:ln>
              </p:spPr>
            </p:pic>
            <p:sp>
              <p:nvSpPr>
                <p:cNvPr id="30" name="Google Shape;30;p7"/>
                <p:cNvSpPr txBox="1"/>
                <p:nvPr/>
              </p:nvSpPr>
              <p:spPr>
                <a:xfrm>
                  <a:off x="-2818389" y="14265592"/>
                  <a:ext cx="1419613" cy="252581"/>
                </a:xfrm>
                <a:prstGeom prst="rect">
                  <a:avLst/>
                </a:prstGeom>
                <a:solidFill>
                  <a:srgbClr val="FF0000"/>
                </a:solidFill>
                <a:ln>
                  <a:noFill/>
                </a:ln>
              </p:spPr>
              <p:txBody>
                <a:bodyPr anchorCtr="0" anchor="t" bIns="71525" lIns="357700" spcFirstLastPara="1" rIns="357700" wrap="square" tIns="71525">
                  <a:noAutofit/>
                </a:bodyPr>
                <a:lstStyle/>
                <a:p>
                  <a:pPr indent="0" lvl="0" marL="0" marR="0" rtl="0" algn="ctr">
                    <a:lnSpc>
                      <a:spcPct val="100000"/>
                    </a:lnSpc>
                    <a:spcBef>
                      <a:spcPts val="0"/>
                    </a:spcBef>
                    <a:spcAft>
                      <a:spcPts val="0"/>
                    </a:spcAft>
                    <a:buClr>
                      <a:schemeClr val="lt1"/>
                    </a:buClr>
                    <a:buSzPts val="275"/>
                    <a:buFont typeface="Trebuchet MS"/>
                    <a:buNone/>
                  </a:pPr>
                  <a:r>
                    <a:rPr b="1" i="0" lang="en-CA" sz="1100" u="none" cap="none" strike="noStrike">
                      <a:solidFill>
                        <a:schemeClr val="lt1"/>
                      </a:solidFill>
                      <a:latin typeface="Trebuchet MS"/>
                      <a:ea typeface="Trebuchet MS"/>
                      <a:cs typeface="Trebuchet MS"/>
                      <a:sym typeface="Trebuchet MS"/>
                    </a:rPr>
                    <a:t>DISTORTED</a:t>
                  </a:r>
                  <a:endParaRPr b="0" i="0" sz="1400" u="none" cap="none" strike="noStrike">
                    <a:solidFill>
                      <a:srgbClr val="000000"/>
                    </a:solidFill>
                    <a:latin typeface="Arial"/>
                    <a:ea typeface="Arial"/>
                    <a:cs typeface="Arial"/>
                    <a:sym typeface="Arial"/>
                  </a:endParaRPr>
                </a:p>
              </p:txBody>
            </p:sp>
          </p:grpSp>
        </p:grpSp>
      </p:grpSp>
    </p:spTree>
  </p:cSld>
  <p:clrMap accent1="accent1" accent2="accent2" accent3="accent3" accent4="accent4" accent5="accent5" accent6="accent6" bg1="lt1" bg2="dk2" tx1="dk1" tx2="lt2" folHlink="folHlink" hlink="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hyperlink" Target="mailto:julia.jejia@boston.gov" TargetMode="External"/><Relationship Id="rId6" Type="http://schemas.openxmlformats.org/officeDocument/2006/relationships/hyperlink" Target="mailto:luz.perez@boston.gov" TargetMode="External"/><Relationship Id="rId7" Type="http://schemas.openxmlformats.org/officeDocument/2006/relationships/hyperlink" Target="https://data.boston.gov/dataset/building-and-property-violations1" TargetMode="External"/></Relationships>
</file>

<file path=ppt/slides/_rels/slide2.xml.rels><?xml version="1.0" encoding="UTF-8" standalone="yes"?><Relationships xmlns="http://schemas.openxmlformats.org/package/2006/relationships"><Relationship Id="rId11" Type="http://schemas.openxmlformats.org/officeDocument/2006/relationships/image" Target="../media/image10.png"/><Relationship Id="rId10" Type="http://schemas.openxmlformats.org/officeDocument/2006/relationships/image" Target="../media/image11.png"/><Relationship Id="rId13" Type="http://schemas.openxmlformats.org/officeDocument/2006/relationships/image" Target="../media/image9.png"/><Relationship Id="rId12"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 Id="rId9" Type="http://schemas.openxmlformats.org/officeDocument/2006/relationships/image" Target="../media/image14.png"/><Relationship Id="rId15" Type="http://schemas.openxmlformats.org/officeDocument/2006/relationships/image" Target="../media/image12.png"/><Relationship Id="rId14" Type="http://schemas.openxmlformats.org/officeDocument/2006/relationships/image" Target="../media/image20.png"/><Relationship Id="rId16" Type="http://schemas.openxmlformats.org/officeDocument/2006/relationships/image" Target="../media/image16.pn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21.png"/><Relationship Id="rId8" Type="http://schemas.openxmlformats.org/officeDocument/2006/relationships/image" Target="../media/image15.png"/></Relationships>
</file>

<file path=ppt/slides/_rels/slide3.xml.rels><?xml version="1.0" encoding="UTF-8" standalone="yes"?><Relationships xmlns="http://schemas.openxmlformats.org/package/2006/relationships"><Relationship Id="rId10"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9" Type="http://schemas.openxmlformats.org/officeDocument/2006/relationships/image" Target="../media/image17.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2.png"/><Relationship Id="rId8"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 name="Shape 104"/>
        <p:cNvGrpSpPr/>
        <p:nvPr/>
      </p:nvGrpSpPr>
      <p:grpSpPr>
        <a:xfrm>
          <a:off x="0" y="0"/>
          <a:ext cx="0" cy="0"/>
          <a:chOff x="0" y="0"/>
          <a:chExt cx="0" cy="0"/>
        </a:xfrm>
      </p:grpSpPr>
      <p:sp>
        <p:nvSpPr>
          <p:cNvPr id="105" name="Google Shape;105;g237969bb24d_0_32"/>
          <p:cNvSpPr txBox="1"/>
          <p:nvPr/>
        </p:nvSpPr>
        <p:spPr>
          <a:xfrm>
            <a:off x="0" y="1695600"/>
            <a:ext cx="37463400" cy="1135800"/>
          </a:xfrm>
          <a:prstGeom prst="rect">
            <a:avLst/>
          </a:prstGeom>
          <a:solidFill>
            <a:srgbClr val="84948D"/>
          </a:solidFill>
          <a:ln>
            <a:noFill/>
          </a:ln>
        </p:spPr>
        <p:txBody>
          <a:bodyPr anchorCtr="1" anchor="ctr" bIns="45700" lIns="91425" spcFirstLastPara="1" rIns="91425" wrap="square" tIns="45700">
            <a:normAutofit/>
          </a:bodyPr>
          <a:lstStyle/>
          <a:p>
            <a:pPr indent="0" lvl="0" marL="0" marR="0" rtl="0" algn="ctr">
              <a:lnSpc>
                <a:spcPct val="100000"/>
              </a:lnSpc>
              <a:spcBef>
                <a:spcPts val="0"/>
              </a:spcBef>
              <a:spcAft>
                <a:spcPts val="0"/>
              </a:spcAft>
              <a:buClr>
                <a:srgbClr val="000000"/>
              </a:buClr>
              <a:buSzPts val="3600"/>
              <a:buFont typeface="Arial"/>
              <a:buNone/>
            </a:pPr>
            <a:r>
              <a:rPr lang="en-CA" sz="3600">
                <a:solidFill>
                  <a:schemeClr val="lt1"/>
                </a:solidFill>
              </a:rPr>
              <a:t>Team 1 : Ivan Nikitovic - Haoxuan Sun - Stephen Wong</a:t>
            </a:r>
            <a:endParaRPr sz="3600">
              <a:solidFill>
                <a:schemeClr val="lt1"/>
              </a:solidFill>
            </a:endParaRPr>
          </a:p>
        </p:txBody>
      </p:sp>
      <p:sp>
        <p:nvSpPr>
          <p:cNvPr id="106" name="Google Shape;106;g237969bb24d_0_32"/>
          <p:cNvSpPr txBox="1"/>
          <p:nvPr/>
        </p:nvSpPr>
        <p:spPr>
          <a:xfrm>
            <a:off x="0" y="0"/>
            <a:ext cx="37463400" cy="1695600"/>
          </a:xfrm>
          <a:prstGeom prst="rect">
            <a:avLst/>
          </a:prstGeom>
          <a:solidFill>
            <a:srgbClr val="00A294"/>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rPr lang="en-CA" sz="5600">
                <a:solidFill>
                  <a:schemeClr val="lt1"/>
                </a:solidFill>
              </a:rPr>
              <a:t>Analyzing  311 Responses</a:t>
            </a:r>
            <a:endParaRPr b="0" i="0" sz="1400" u="none" cap="none" strike="noStrike">
              <a:solidFill>
                <a:srgbClr val="000000"/>
              </a:solidFill>
              <a:latin typeface="Arial"/>
              <a:ea typeface="Arial"/>
              <a:cs typeface="Arial"/>
              <a:sym typeface="Arial"/>
            </a:endParaRPr>
          </a:p>
        </p:txBody>
      </p:sp>
      <p:sp>
        <p:nvSpPr>
          <p:cNvPr id="107" name="Google Shape;107;g237969bb24d_0_32"/>
          <p:cNvSpPr/>
          <p:nvPr/>
        </p:nvSpPr>
        <p:spPr>
          <a:xfrm>
            <a:off x="-1675" y="0"/>
            <a:ext cx="37463400" cy="21067800"/>
          </a:xfrm>
          <a:prstGeom prst="rect">
            <a:avLst/>
          </a:prstGeom>
          <a:noFill/>
          <a:ln cap="flat" cmpd="sng" w="254000">
            <a:solidFill>
              <a:srgbClr val="0C0C0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530"/>
              <a:buFont typeface="Arial"/>
              <a:buNone/>
            </a:pPr>
            <a:r>
              <a:rPr lang="en-CA" sz="5530">
                <a:solidFill>
                  <a:schemeClr val="lt1"/>
                </a:solidFill>
                <a:latin typeface="Calibri"/>
                <a:ea typeface="Calibri"/>
                <a:cs typeface="Calibri"/>
                <a:sym typeface="Calibri"/>
              </a:rPr>
              <a:t>sd</a:t>
            </a:r>
            <a:endParaRPr b="0" i="0" sz="5530" u="none" cap="none" strike="noStrike">
              <a:solidFill>
                <a:schemeClr val="lt1"/>
              </a:solidFill>
              <a:latin typeface="Calibri"/>
              <a:ea typeface="Calibri"/>
              <a:cs typeface="Calibri"/>
              <a:sym typeface="Calibri"/>
            </a:endParaRPr>
          </a:p>
        </p:txBody>
      </p:sp>
      <p:sp>
        <p:nvSpPr>
          <p:cNvPr id="108" name="Google Shape;108;g237969bb24d_0_32"/>
          <p:cNvSpPr txBox="1"/>
          <p:nvPr/>
        </p:nvSpPr>
        <p:spPr>
          <a:xfrm>
            <a:off x="837425" y="3424625"/>
            <a:ext cx="7279500" cy="98634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i="0" lang="en-CA" sz="4400" u="sng" cap="none" strike="noStrike">
                <a:solidFill>
                  <a:srgbClr val="000000"/>
                </a:solidFill>
                <a:latin typeface="Calibri"/>
                <a:ea typeface="Calibri"/>
                <a:cs typeface="Calibri"/>
                <a:sym typeface="Calibri"/>
              </a:rPr>
              <a:t>PROJECT SUMMARY</a:t>
            </a:r>
            <a:endParaRPr b="1" i="0" sz="4400" u="sng"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rPr lang="en-CA" sz="4400">
                <a:latin typeface="Calibri"/>
                <a:ea typeface="Calibri"/>
                <a:cs typeface="Calibri"/>
                <a:sym typeface="Calibri"/>
              </a:rPr>
              <a:t>At-Large City Councilor </a:t>
            </a:r>
            <a:r>
              <a:rPr b="1" lang="en-CA" sz="4400">
                <a:latin typeface="Calibri"/>
                <a:ea typeface="Calibri"/>
                <a:cs typeface="Calibri"/>
                <a:sym typeface="Calibri"/>
              </a:rPr>
              <a:t>Julia Mejia</a:t>
            </a:r>
            <a:r>
              <a:rPr lang="en-CA" sz="4400">
                <a:latin typeface="Calibri"/>
                <a:ea typeface="Calibri"/>
                <a:cs typeface="Calibri"/>
                <a:sym typeface="Calibri"/>
              </a:rPr>
              <a:t> seeks to understand the city’s response to 311 service requests and if they are resolving them in an equitable manner. We attempted to understand which communities feel empowered in Boston to demand services and how the city responds to empowered residents.</a:t>
            </a:r>
            <a:endParaRPr b="0" i="0" sz="4400" u="none"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t/>
            </a:r>
            <a:endParaRPr b="1" i="0" sz="4400" u="sng" cap="none" strike="noStrike">
              <a:solidFill>
                <a:srgbClr val="000000"/>
              </a:solidFill>
              <a:latin typeface="Calibri"/>
              <a:ea typeface="Calibri"/>
              <a:cs typeface="Calibri"/>
              <a:sym typeface="Calibri"/>
            </a:endParaRPr>
          </a:p>
          <a:p>
            <a:pPr indent="0" lvl="0" marL="0" marR="0" rtl="0" algn="l">
              <a:lnSpc>
                <a:spcPct val="90000"/>
              </a:lnSpc>
              <a:spcBef>
                <a:spcPts val="3072"/>
              </a:spcBef>
              <a:spcAft>
                <a:spcPts val="0"/>
              </a:spcAft>
              <a:buClr>
                <a:srgbClr val="000000"/>
              </a:buClr>
              <a:buSzPts val="4400"/>
              <a:buFont typeface="Arial"/>
              <a:buNone/>
            </a:pPr>
            <a:r>
              <a:t/>
            </a:r>
            <a:endParaRPr b="0" i="0" sz="4400" u="none" cap="none" strike="noStrike">
              <a:solidFill>
                <a:srgbClr val="000000"/>
              </a:solidFill>
              <a:latin typeface="Calibri"/>
              <a:ea typeface="Calibri"/>
              <a:cs typeface="Calibri"/>
              <a:sym typeface="Calibri"/>
            </a:endParaRPr>
          </a:p>
        </p:txBody>
      </p:sp>
      <p:pic>
        <p:nvPicPr>
          <p:cNvPr descr="Logo&#10;&#10;Description automatically generated" id="109" name="Google Shape;109;g237969bb24d_0_32"/>
          <p:cNvPicPr preferRelativeResize="0"/>
          <p:nvPr/>
        </p:nvPicPr>
        <p:blipFill rotWithShape="1">
          <a:blip r:embed="rId3">
            <a:alphaModFix/>
          </a:blip>
          <a:srcRect b="0" l="0" r="0" t="0"/>
          <a:stretch/>
        </p:blipFill>
        <p:spPr>
          <a:xfrm>
            <a:off x="33898185" y="260030"/>
            <a:ext cx="2396424" cy="2396424"/>
          </a:xfrm>
          <a:prstGeom prst="rect">
            <a:avLst/>
          </a:prstGeom>
          <a:noFill/>
          <a:ln>
            <a:noFill/>
          </a:ln>
        </p:spPr>
      </p:pic>
      <p:pic>
        <p:nvPicPr>
          <p:cNvPr descr="Boston University Logo PNG Vector" id="110" name="Google Shape;110;g237969bb24d_0_32" title="Boston University Logo PNG Vector"/>
          <p:cNvPicPr preferRelativeResize="0"/>
          <p:nvPr/>
        </p:nvPicPr>
        <p:blipFill rotWithShape="1">
          <a:blip r:embed="rId4">
            <a:alphaModFix/>
          </a:blip>
          <a:srcRect b="0" l="0" r="0" t="0"/>
          <a:stretch/>
        </p:blipFill>
        <p:spPr>
          <a:xfrm>
            <a:off x="1273100" y="458113"/>
            <a:ext cx="2857500" cy="2000250"/>
          </a:xfrm>
          <a:prstGeom prst="rect">
            <a:avLst/>
          </a:prstGeom>
          <a:noFill/>
          <a:ln>
            <a:noFill/>
          </a:ln>
        </p:spPr>
      </p:pic>
      <p:sp>
        <p:nvSpPr>
          <p:cNvPr id="111" name="Google Shape;111;g237969bb24d_0_32"/>
          <p:cNvSpPr txBox="1"/>
          <p:nvPr/>
        </p:nvSpPr>
        <p:spPr>
          <a:xfrm>
            <a:off x="837425" y="13881250"/>
            <a:ext cx="7279500" cy="60060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i="0" lang="en-CA" sz="4400" u="sng" cap="none" strike="noStrike">
                <a:solidFill>
                  <a:srgbClr val="000000"/>
                </a:solidFill>
                <a:latin typeface="Calibri"/>
                <a:ea typeface="Calibri"/>
                <a:cs typeface="Calibri"/>
                <a:sym typeface="Calibri"/>
              </a:rPr>
              <a:t>CLIENTS OR MENTORS</a:t>
            </a:r>
            <a:endParaRPr b="1" i="0" sz="4400" u="sng"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rPr b="1" lang="en-CA" sz="4400">
                <a:latin typeface="Calibri"/>
                <a:ea typeface="Calibri"/>
                <a:cs typeface="Calibri"/>
                <a:sym typeface="Calibri"/>
              </a:rPr>
              <a:t>Julia Mejia</a:t>
            </a:r>
            <a:r>
              <a:rPr lang="en-CA" sz="4400">
                <a:latin typeface="Calibri"/>
                <a:ea typeface="Calibri"/>
                <a:cs typeface="Calibri"/>
                <a:sym typeface="Calibri"/>
              </a:rPr>
              <a:t> - At Large Boston City Councilor </a:t>
            </a:r>
            <a:r>
              <a:rPr lang="en-CA" sz="4400" u="sng">
                <a:solidFill>
                  <a:schemeClr val="hlink"/>
                </a:solidFill>
                <a:latin typeface="Calibri"/>
                <a:ea typeface="Calibri"/>
                <a:cs typeface="Calibri"/>
                <a:sym typeface="Calibri"/>
                <a:hlinkClick r:id="rId5"/>
              </a:rPr>
              <a:t>julia.jejia@boston.gov</a:t>
            </a:r>
            <a:r>
              <a:rPr lang="en-CA" sz="4400">
                <a:latin typeface="Calibri"/>
                <a:ea typeface="Calibri"/>
                <a:cs typeface="Calibri"/>
                <a:sym typeface="Calibri"/>
              </a:rPr>
              <a:t> </a:t>
            </a:r>
            <a:endParaRPr sz="4400">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rPr b="1" lang="en-CA" sz="4400">
                <a:latin typeface="Calibri"/>
                <a:ea typeface="Calibri"/>
                <a:cs typeface="Calibri"/>
                <a:sym typeface="Calibri"/>
              </a:rPr>
              <a:t>Luz Perez</a:t>
            </a:r>
            <a:r>
              <a:rPr lang="en-CA" sz="4400">
                <a:latin typeface="Calibri"/>
                <a:ea typeface="Calibri"/>
                <a:cs typeface="Calibri"/>
                <a:sym typeface="Calibri"/>
              </a:rPr>
              <a:t> - Chief of Staff for Councilor Mejia </a:t>
            </a:r>
            <a:r>
              <a:rPr lang="en-CA" sz="4400" u="sng">
                <a:solidFill>
                  <a:schemeClr val="hlink"/>
                </a:solidFill>
                <a:latin typeface="Calibri"/>
                <a:ea typeface="Calibri"/>
                <a:cs typeface="Calibri"/>
                <a:sym typeface="Calibri"/>
                <a:hlinkClick r:id="rId6"/>
              </a:rPr>
              <a:t>luz.perez@boston.gov</a:t>
            </a:r>
            <a:r>
              <a:rPr lang="en-CA" sz="4400">
                <a:latin typeface="Calibri"/>
                <a:ea typeface="Calibri"/>
                <a:cs typeface="Calibri"/>
                <a:sym typeface="Calibri"/>
              </a:rPr>
              <a:t> </a:t>
            </a:r>
            <a:endParaRPr sz="4400">
              <a:latin typeface="Calibri"/>
              <a:ea typeface="Calibri"/>
              <a:cs typeface="Calibri"/>
              <a:sym typeface="Calibri"/>
            </a:endParaRPr>
          </a:p>
          <a:p>
            <a:pPr indent="0" lvl="0" marL="0" marR="0" rtl="0" algn="l">
              <a:lnSpc>
                <a:spcPct val="90000"/>
              </a:lnSpc>
              <a:spcBef>
                <a:spcPts val="3072"/>
              </a:spcBef>
              <a:spcAft>
                <a:spcPts val="0"/>
              </a:spcAft>
              <a:buClr>
                <a:srgbClr val="000000"/>
              </a:buClr>
              <a:buSzPts val="4400"/>
              <a:buFont typeface="Arial"/>
              <a:buNone/>
            </a:pPr>
            <a:r>
              <a:t/>
            </a:r>
            <a:endParaRPr b="0" i="0" sz="4400" u="none" cap="none" strike="noStrike">
              <a:solidFill>
                <a:srgbClr val="000000"/>
              </a:solidFill>
              <a:latin typeface="Calibri"/>
              <a:ea typeface="Calibri"/>
              <a:cs typeface="Calibri"/>
              <a:sym typeface="Calibri"/>
            </a:endParaRPr>
          </a:p>
        </p:txBody>
      </p:sp>
      <p:sp>
        <p:nvSpPr>
          <p:cNvPr id="112" name="Google Shape;112;g237969bb24d_0_32"/>
          <p:cNvSpPr txBox="1"/>
          <p:nvPr/>
        </p:nvSpPr>
        <p:spPr>
          <a:xfrm>
            <a:off x="8746100" y="3424625"/>
            <a:ext cx="10727400" cy="125622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i="0" lang="en-CA" sz="4400" u="sng" cap="none" strike="noStrike">
                <a:solidFill>
                  <a:srgbClr val="000000"/>
                </a:solidFill>
                <a:latin typeface="Calibri"/>
                <a:ea typeface="Calibri"/>
                <a:cs typeface="Calibri"/>
                <a:sym typeface="Calibri"/>
              </a:rPr>
              <a:t>PROJECT RESULTS / DELIVERABLES</a:t>
            </a:r>
            <a:endParaRPr b="1" sz="4400" u="sng">
              <a:latin typeface="Calibri"/>
              <a:ea typeface="Calibri"/>
              <a:cs typeface="Calibri"/>
              <a:sym typeface="Calibri"/>
            </a:endParaRPr>
          </a:p>
          <a:p>
            <a:pPr indent="-508000" lvl="0" marL="457200" marR="0" rtl="0" algn="l">
              <a:lnSpc>
                <a:spcPct val="115000"/>
              </a:lnSpc>
              <a:spcBef>
                <a:spcPts val="1200"/>
              </a:spcBef>
              <a:spcAft>
                <a:spcPts val="0"/>
              </a:spcAft>
              <a:buSzPts val="4400"/>
              <a:buFont typeface="Calibri"/>
              <a:buChar char="●"/>
            </a:pPr>
            <a:r>
              <a:rPr b="1" lang="en-CA" sz="4400">
                <a:latin typeface="Calibri"/>
                <a:ea typeface="Calibri"/>
                <a:cs typeface="Calibri"/>
                <a:sym typeface="Calibri"/>
              </a:rPr>
              <a:t>No relationship currently found between voting turnout and city responsiveness to 311 requests.</a:t>
            </a:r>
            <a:br>
              <a:rPr b="1" lang="en-CA" sz="4400">
                <a:latin typeface="Calibri"/>
                <a:ea typeface="Calibri"/>
                <a:cs typeface="Calibri"/>
                <a:sym typeface="Calibri"/>
              </a:rPr>
            </a:br>
            <a:endParaRPr b="1" sz="4400">
              <a:latin typeface="Calibri"/>
              <a:ea typeface="Calibri"/>
              <a:cs typeface="Calibri"/>
              <a:sym typeface="Calibri"/>
            </a:endParaRPr>
          </a:p>
          <a:p>
            <a:pPr indent="-508000" lvl="0" marL="457200" marR="0" rtl="0" algn="l">
              <a:lnSpc>
                <a:spcPct val="115000"/>
              </a:lnSpc>
              <a:spcBef>
                <a:spcPts val="0"/>
              </a:spcBef>
              <a:spcAft>
                <a:spcPts val="0"/>
              </a:spcAft>
              <a:buSzPts val="4400"/>
              <a:buFont typeface="Calibri"/>
              <a:buChar char="●"/>
            </a:pPr>
            <a:r>
              <a:rPr lang="en-CA" sz="4400">
                <a:latin typeface="Calibri"/>
                <a:ea typeface="Calibri"/>
                <a:cs typeface="Calibri"/>
                <a:sym typeface="Calibri"/>
              </a:rPr>
              <a:t>Weak negative relationship found between number of 311 calls and the level of social vulnerability per census tract. </a:t>
            </a:r>
            <a:r>
              <a:rPr b="1" lang="en-CA" sz="4400">
                <a:latin typeface="Calibri"/>
                <a:ea typeface="Calibri"/>
                <a:cs typeface="Calibri"/>
                <a:sym typeface="Calibri"/>
              </a:rPr>
              <a:t>The more empowered a community is, the more likely they are to submit a report to 311.</a:t>
            </a:r>
            <a:br>
              <a:rPr b="1" lang="en-CA" sz="4400">
                <a:latin typeface="Calibri"/>
                <a:ea typeface="Calibri"/>
                <a:cs typeface="Calibri"/>
                <a:sym typeface="Calibri"/>
              </a:rPr>
            </a:br>
            <a:endParaRPr b="1" sz="4400">
              <a:latin typeface="Calibri"/>
              <a:ea typeface="Calibri"/>
              <a:cs typeface="Calibri"/>
              <a:sym typeface="Calibri"/>
            </a:endParaRPr>
          </a:p>
          <a:p>
            <a:pPr indent="-508000" lvl="0" marL="457200" marR="0" rtl="0" algn="l">
              <a:lnSpc>
                <a:spcPct val="115000"/>
              </a:lnSpc>
              <a:spcBef>
                <a:spcPts val="0"/>
              </a:spcBef>
              <a:spcAft>
                <a:spcPts val="0"/>
              </a:spcAft>
              <a:buSzPts val="4400"/>
              <a:buFont typeface="Calibri"/>
              <a:buChar char="●"/>
            </a:pPr>
            <a:r>
              <a:rPr lang="en-CA" sz="4400">
                <a:latin typeface="Calibri"/>
                <a:ea typeface="Calibri"/>
                <a:cs typeface="Calibri"/>
                <a:sym typeface="Calibri"/>
              </a:rPr>
              <a:t>Strong negative relationship found between between voting turnout and the level of social vulnerability per census tract. </a:t>
            </a:r>
            <a:r>
              <a:rPr b="1" lang="en-CA" sz="4400">
                <a:latin typeface="Calibri"/>
                <a:ea typeface="Calibri"/>
                <a:cs typeface="Calibri"/>
                <a:sym typeface="Calibri"/>
              </a:rPr>
              <a:t>The more vulnerable a community is, the less likely they are to vote, historically.</a:t>
            </a:r>
            <a:endParaRPr b="1" sz="4400">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t/>
            </a:r>
            <a:endParaRPr sz="4400">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t/>
            </a:r>
            <a:endParaRPr sz="4400">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t/>
            </a:r>
            <a:endParaRPr b="1" i="0" sz="4400" u="sng" cap="none" strike="noStrike">
              <a:solidFill>
                <a:srgbClr val="000000"/>
              </a:solidFill>
              <a:latin typeface="Calibri"/>
              <a:ea typeface="Calibri"/>
              <a:cs typeface="Calibri"/>
              <a:sym typeface="Calibri"/>
            </a:endParaRPr>
          </a:p>
          <a:p>
            <a:pPr indent="0" lvl="0" marL="0" marR="0" rtl="0" algn="l">
              <a:lnSpc>
                <a:spcPct val="90000"/>
              </a:lnSpc>
              <a:spcBef>
                <a:spcPts val="3072"/>
              </a:spcBef>
              <a:spcAft>
                <a:spcPts val="0"/>
              </a:spcAft>
              <a:buClr>
                <a:srgbClr val="000000"/>
              </a:buClr>
              <a:buSzPts val="4400"/>
              <a:buFont typeface="Arial"/>
              <a:buNone/>
            </a:pPr>
            <a:r>
              <a:t/>
            </a:r>
            <a:endParaRPr b="0" i="0" sz="4400" u="none" cap="none" strike="noStrike">
              <a:solidFill>
                <a:srgbClr val="000000"/>
              </a:solidFill>
              <a:latin typeface="Calibri"/>
              <a:ea typeface="Calibri"/>
              <a:cs typeface="Calibri"/>
              <a:sym typeface="Calibri"/>
            </a:endParaRPr>
          </a:p>
        </p:txBody>
      </p:sp>
      <p:sp>
        <p:nvSpPr>
          <p:cNvPr id="113" name="Google Shape;113;g237969bb24d_0_32"/>
          <p:cNvSpPr txBox="1"/>
          <p:nvPr/>
        </p:nvSpPr>
        <p:spPr>
          <a:xfrm>
            <a:off x="8680575" y="16578850"/>
            <a:ext cx="14422500" cy="33084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i="0" lang="en-CA" sz="4400" u="sng" cap="none" strike="noStrike">
                <a:solidFill>
                  <a:srgbClr val="000000"/>
                </a:solidFill>
                <a:latin typeface="Calibri"/>
                <a:ea typeface="Calibri"/>
                <a:cs typeface="Calibri"/>
                <a:sym typeface="Calibri"/>
              </a:rPr>
              <a:t>REFLECTIONS	</a:t>
            </a:r>
            <a:endParaRPr b="1" i="0" sz="4400" u="sng"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rPr lang="en-CA" sz="4400">
                <a:latin typeface="Calibri"/>
                <a:ea typeface="Calibri"/>
                <a:cs typeface="Calibri"/>
                <a:sym typeface="Calibri"/>
              </a:rPr>
              <a:t>We heavily improved our data science, coding, presentation, and communication skills. This project incorporated all aspects of a team project and was an amazing experience.</a:t>
            </a:r>
            <a:endParaRPr b="0" i="0" sz="4400" u="none"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t/>
            </a:r>
            <a:endParaRPr b="1" i="0" sz="4400" u="sng" cap="none" strike="noStrike">
              <a:solidFill>
                <a:srgbClr val="000000"/>
              </a:solidFill>
              <a:latin typeface="Calibri"/>
              <a:ea typeface="Calibri"/>
              <a:cs typeface="Calibri"/>
              <a:sym typeface="Calibri"/>
            </a:endParaRPr>
          </a:p>
          <a:p>
            <a:pPr indent="0" lvl="0" marL="0" marR="0" rtl="0" algn="l">
              <a:lnSpc>
                <a:spcPct val="90000"/>
              </a:lnSpc>
              <a:spcBef>
                <a:spcPts val="3072"/>
              </a:spcBef>
              <a:spcAft>
                <a:spcPts val="0"/>
              </a:spcAft>
              <a:buClr>
                <a:srgbClr val="000000"/>
              </a:buClr>
              <a:buSzPts val="4400"/>
              <a:buFont typeface="Arial"/>
              <a:buNone/>
            </a:pPr>
            <a:r>
              <a:t/>
            </a:r>
            <a:endParaRPr b="0" i="0" sz="4400" u="none" cap="none" strike="noStrike">
              <a:solidFill>
                <a:srgbClr val="000000"/>
              </a:solidFill>
              <a:latin typeface="Calibri"/>
              <a:ea typeface="Calibri"/>
              <a:cs typeface="Calibri"/>
              <a:sym typeface="Calibri"/>
            </a:endParaRPr>
          </a:p>
        </p:txBody>
      </p:sp>
      <p:sp>
        <p:nvSpPr>
          <p:cNvPr id="114" name="Google Shape;114;g237969bb24d_0_32"/>
          <p:cNvSpPr txBox="1"/>
          <p:nvPr/>
        </p:nvSpPr>
        <p:spPr>
          <a:xfrm>
            <a:off x="23573675" y="16580050"/>
            <a:ext cx="12921300" cy="33084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i="0" lang="en-CA" sz="4400" u="sng" cap="none" strike="noStrike">
                <a:solidFill>
                  <a:srgbClr val="000000"/>
                </a:solidFill>
                <a:latin typeface="Calibri"/>
                <a:ea typeface="Calibri"/>
                <a:cs typeface="Calibri"/>
                <a:sym typeface="Calibri"/>
              </a:rPr>
              <a:t>TECH STACK / PROCESSES</a:t>
            </a:r>
            <a:endParaRPr b="1" i="0" sz="4400" u="sng"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rgbClr val="000000"/>
              </a:buClr>
              <a:buSzPts val="4400"/>
              <a:buFont typeface="Arial"/>
              <a:buNone/>
            </a:pPr>
            <a:r>
              <a:rPr lang="en-CA" sz="4400">
                <a:solidFill>
                  <a:schemeClr val="dk1"/>
                </a:solidFill>
                <a:latin typeface="Calibri"/>
                <a:ea typeface="Calibri"/>
                <a:cs typeface="Calibri"/>
                <a:sym typeface="Calibri"/>
              </a:rPr>
              <a:t>We used Python, mostly Jupyter Notebooks: Pandas, NumPy, and Matplotlib. GitHub for version control. ChatGPT helped us with dataframes and plots!</a:t>
            </a:r>
            <a:endParaRPr b="1" i="0" sz="4400" u="sng" cap="none" strike="noStrike">
              <a:solidFill>
                <a:srgbClr val="000000"/>
              </a:solidFill>
              <a:latin typeface="Calibri"/>
              <a:ea typeface="Calibri"/>
              <a:cs typeface="Calibri"/>
              <a:sym typeface="Calibri"/>
            </a:endParaRPr>
          </a:p>
          <a:p>
            <a:pPr indent="0" lvl="0" marL="0" marR="0" rtl="0" algn="l">
              <a:lnSpc>
                <a:spcPct val="90000"/>
              </a:lnSpc>
              <a:spcBef>
                <a:spcPts val="3072"/>
              </a:spcBef>
              <a:spcAft>
                <a:spcPts val="0"/>
              </a:spcAft>
              <a:buClr>
                <a:srgbClr val="000000"/>
              </a:buClr>
              <a:buSzPts val="4400"/>
              <a:buFont typeface="Arial"/>
              <a:buNone/>
            </a:pPr>
            <a:r>
              <a:t/>
            </a:r>
            <a:endParaRPr b="0" i="0" sz="4400" u="none" cap="none" strike="noStrike">
              <a:solidFill>
                <a:srgbClr val="000000"/>
              </a:solidFill>
              <a:latin typeface="Calibri"/>
              <a:ea typeface="Calibri"/>
              <a:cs typeface="Calibri"/>
              <a:sym typeface="Calibri"/>
            </a:endParaRPr>
          </a:p>
        </p:txBody>
      </p:sp>
      <p:sp>
        <p:nvSpPr>
          <p:cNvPr id="115" name="Google Shape;115;g237969bb24d_0_32"/>
          <p:cNvSpPr txBox="1"/>
          <p:nvPr/>
        </p:nvSpPr>
        <p:spPr>
          <a:xfrm>
            <a:off x="20057450" y="3424625"/>
            <a:ext cx="16437600" cy="12562200"/>
          </a:xfrm>
          <a:prstGeom prst="rect">
            <a:avLst/>
          </a:prstGeom>
          <a:noFill/>
          <a:ln cap="flat" cmpd="sng" w="38100">
            <a:solidFill>
              <a:schemeClr val="dk1"/>
            </a:solidFill>
            <a:prstDash val="solid"/>
            <a:round/>
            <a:headEnd len="sm" w="sm" type="none"/>
            <a:tailEnd len="sm" w="sm" type="none"/>
          </a:ln>
        </p:spPr>
        <p:txBody>
          <a:bodyPr anchorCtr="0" anchor="t" bIns="178825" lIns="178825" spcFirstLastPara="1" rIns="178825" wrap="square" tIns="178825">
            <a:noAutofit/>
          </a:bodyPr>
          <a:lstStyle/>
          <a:p>
            <a:pPr indent="0" lvl="0" marL="0" marR="0" rtl="0" algn="l">
              <a:lnSpc>
                <a:spcPct val="115000"/>
              </a:lnSpc>
              <a:spcBef>
                <a:spcPts val="1200"/>
              </a:spcBef>
              <a:spcAft>
                <a:spcPts val="0"/>
              </a:spcAft>
              <a:buClr>
                <a:srgbClr val="000000"/>
              </a:buClr>
              <a:buSzPts val="4400"/>
              <a:buFont typeface="Arial"/>
              <a:buNone/>
            </a:pPr>
            <a:r>
              <a:rPr b="1" lang="en-CA" sz="4400" u="sng">
                <a:latin typeface="Calibri"/>
                <a:ea typeface="Calibri"/>
                <a:cs typeface="Calibri"/>
                <a:sym typeface="Calibri"/>
              </a:rPr>
              <a:t>EXTENSION</a:t>
            </a:r>
            <a:r>
              <a:rPr b="1" i="0" lang="en-CA" sz="4400" u="sng" cap="none" strike="noStrike">
                <a:solidFill>
                  <a:srgbClr val="000000"/>
                </a:solidFill>
                <a:latin typeface="Calibri"/>
                <a:ea typeface="Calibri"/>
                <a:cs typeface="Calibri"/>
                <a:sym typeface="Calibri"/>
              </a:rPr>
              <a:t> PROJECT RESULTS/DELIVERABLE</a:t>
            </a:r>
            <a:endParaRPr b="1" i="0" sz="4400" u="sng" cap="none" strike="noStrike">
              <a:solidFill>
                <a:srgbClr val="000000"/>
              </a:solidFill>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rPr b="1" lang="en-CA" sz="4400">
                <a:latin typeface="Calibri"/>
                <a:ea typeface="Calibri"/>
                <a:cs typeface="Calibri"/>
                <a:sym typeface="Calibri"/>
              </a:rPr>
              <a:t>Idea:</a:t>
            </a:r>
            <a:r>
              <a:rPr lang="en-CA" sz="4400">
                <a:latin typeface="Calibri"/>
                <a:ea typeface="Calibri"/>
                <a:cs typeface="Calibri"/>
                <a:sym typeface="Calibri"/>
              </a:rPr>
              <a:t> Analyze the relationship between property violations and 311 requests.</a:t>
            </a:r>
            <a:endParaRPr sz="4400">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b="1" lang="en-CA" sz="4400">
                <a:solidFill>
                  <a:schemeClr val="dk1"/>
                </a:solidFill>
                <a:latin typeface="Calibri"/>
                <a:ea typeface="Calibri"/>
                <a:cs typeface="Calibri"/>
                <a:sym typeface="Calibri"/>
              </a:rPr>
              <a:t>Aim:</a:t>
            </a:r>
            <a:r>
              <a:rPr lang="en-CA" sz="4400">
                <a:solidFill>
                  <a:schemeClr val="dk1"/>
                </a:solidFill>
                <a:latin typeface="Calibri"/>
                <a:ea typeface="Calibri"/>
                <a:cs typeface="Calibri"/>
                <a:sym typeface="Calibri"/>
              </a:rPr>
              <a:t> Allocate specific resources to neighborhoods with high rates of building violations to mitigate public safety risks and improve quality of life.</a:t>
            </a:r>
            <a:endParaRPr sz="4400">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rPr b="1" lang="en-CA" sz="4400">
                <a:latin typeface="Calibri"/>
                <a:ea typeface="Calibri"/>
                <a:cs typeface="Calibri"/>
                <a:sym typeface="Calibri"/>
              </a:rPr>
              <a:t>Data:</a:t>
            </a:r>
            <a:r>
              <a:rPr lang="en-CA" sz="4400">
                <a:latin typeface="Calibri"/>
                <a:ea typeface="Calibri"/>
                <a:cs typeface="Calibri"/>
                <a:sym typeface="Calibri"/>
              </a:rPr>
              <a:t> Boston government dataset (</a:t>
            </a:r>
            <a:r>
              <a:rPr lang="en-CA" sz="4400" u="sng">
                <a:solidFill>
                  <a:schemeClr val="hlink"/>
                </a:solidFill>
                <a:latin typeface="Calibri"/>
                <a:ea typeface="Calibri"/>
                <a:cs typeface="Calibri"/>
                <a:sym typeface="Calibri"/>
                <a:hlinkClick r:id="rId7"/>
              </a:rPr>
              <a:t>https://data.boston.gov/dataset/building-and-property-violations1</a:t>
            </a:r>
            <a:r>
              <a:rPr lang="en-CA" sz="4400">
                <a:latin typeface="Calibri"/>
                <a:ea typeface="Calibri"/>
                <a:cs typeface="Calibri"/>
                <a:sym typeface="Calibri"/>
              </a:rPr>
              <a:t>)</a:t>
            </a:r>
            <a:endParaRPr sz="4400">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t/>
            </a:r>
            <a:endParaRPr sz="4400">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rPr b="1" lang="en-CA" sz="4400" u="sng">
                <a:latin typeface="Calibri"/>
                <a:ea typeface="Calibri"/>
                <a:cs typeface="Calibri"/>
                <a:sym typeface="Calibri"/>
              </a:rPr>
              <a:t>RESULTS</a:t>
            </a:r>
            <a:endParaRPr b="1" sz="4400" u="sng">
              <a:latin typeface="Calibri"/>
              <a:ea typeface="Calibri"/>
              <a:cs typeface="Calibri"/>
              <a:sym typeface="Calibri"/>
            </a:endParaRPr>
          </a:p>
          <a:p>
            <a:pPr indent="-508000" lvl="0" marL="457200" marR="0" rtl="0" algn="l">
              <a:lnSpc>
                <a:spcPct val="115000"/>
              </a:lnSpc>
              <a:spcBef>
                <a:spcPts val="1200"/>
              </a:spcBef>
              <a:spcAft>
                <a:spcPts val="0"/>
              </a:spcAft>
              <a:buSzPts val="4400"/>
              <a:buFont typeface="Calibri"/>
              <a:buChar char="●"/>
            </a:pPr>
            <a:r>
              <a:rPr b="1" lang="en-CA" sz="4400">
                <a:latin typeface="Calibri"/>
                <a:ea typeface="Calibri"/>
                <a:cs typeface="Calibri"/>
                <a:sym typeface="Calibri"/>
              </a:rPr>
              <a:t>Strong positive relationship found between the number of 311 calls and number of property violations.</a:t>
            </a:r>
            <a:endParaRPr b="1" sz="4400">
              <a:latin typeface="Calibri"/>
              <a:ea typeface="Calibri"/>
              <a:cs typeface="Calibri"/>
              <a:sym typeface="Calibri"/>
            </a:endParaRPr>
          </a:p>
          <a:p>
            <a:pPr indent="-508000" lvl="0" marL="457200" marR="0" rtl="0" algn="l">
              <a:lnSpc>
                <a:spcPct val="115000"/>
              </a:lnSpc>
              <a:spcBef>
                <a:spcPts val="0"/>
              </a:spcBef>
              <a:spcAft>
                <a:spcPts val="0"/>
              </a:spcAft>
              <a:buSzPts val="4400"/>
              <a:buFont typeface="Calibri"/>
              <a:buChar char="●"/>
            </a:pPr>
            <a:r>
              <a:rPr b="1" lang="en-CA" sz="4400">
                <a:latin typeface="Calibri"/>
                <a:ea typeface="Calibri"/>
                <a:cs typeface="Calibri"/>
                <a:sym typeface="Calibri"/>
              </a:rPr>
              <a:t>Dorchester, East Boston, Roxbury, </a:t>
            </a:r>
            <a:r>
              <a:rPr lang="en-CA" sz="4400">
                <a:latin typeface="Calibri"/>
                <a:ea typeface="Calibri"/>
                <a:cs typeface="Calibri"/>
                <a:sym typeface="Calibri"/>
              </a:rPr>
              <a:t>and </a:t>
            </a:r>
            <a:r>
              <a:rPr b="1" lang="en-CA" sz="4400">
                <a:latin typeface="Calibri"/>
                <a:ea typeface="Calibri"/>
                <a:cs typeface="Calibri"/>
                <a:sym typeface="Calibri"/>
              </a:rPr>
              <a:t>South Boston </a:t>
            </a:r>
            <a:r>
              <a:rPr lang="en-CA" sz="4400">
                <a:latin typeface="Calibri"/>
                <a:ea typeface="Calibri"/>
                <a:cs typeface="Calibri"/>
                <a:sym typeface="Calibri"/>
              </a:rPr>
              <a:t>have the highest number of property violations, and account for half of all of the reported </a:t>
            </a:r>
            <a:r>
              <a:rPr lang="en-CA" sz="4400">
                <a:latin typeface="Calibri"/>
                <a:ea typeface="Calibri"/>
                <a:cs typeface="Calibri"/>
                <a:sym typeface="Calibri"/>
              </a:rPr>
              <a:t>property violations in Boston</a:t>
            </a:r>
            <a:r>
              <a:rPr lang="en-CA" sz="4400">
                <a:latin typeface="Calibri"/>
                <a:ea typeface="Calibri"/>
                <a:cs typeface="Calibri"/>
                <a:sym typeface="Calibri"/>
              </a:rPr>
              <a:t>.</a:t>
            </a:r>
            <a:endParaRPr sz="44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g23c817cf5fa_0_16"/>
          <p:cNvSpPr txBox="1"/>
          <p:nvPr/>
        </p:nvSpPr>
        <p:spPr>
          <a:xfrm>
            <a:off x="0" y="1695600"/>
            <a:ext cx="37463400" cy="1135800"/>
          </a:xfrm>
          <a:prstGeom prst="rect">
            <a:avLst/>
          </a:prstGeom>
          <a:solidFill>
            <a:srgbClr val="84948D"/>
          </a:solidFill>
          <a:ln>
            <a:noFill/>
          </a:ln>
        </p:spPr>
        <p:txBody>
          <a:bodyPr anchorCtr="1" anchor="ctr" bIns="45700" lIns="91425" spcFirstLastPara="1" rIns="91425" wrap="square" tIns="45700">
            <a:normAutofit/>
          </a:bodyPr>
          <a:lstStyle/>
          <a:p>
            <a:pPr indent="0" lvl="0" marL="0" marR="0" rtl="0" algn="ctr">
              <a:lnSpc>
                <a:spcPct val="100000"/>
              </a:lnSpc>
              <a:spcBef>
                <a:spcPts val="0"/>
              </a:spcBef>
              <a:spcAft>
                <a:spcPts val="0"/>
              </a:spcAft>
              <a:buClr>
                <a:srgbClr val="000000"/>
              </a:buClr>
              <a:buSzPts val="3600"/>
              <a:buFont typeface="Arial"/>
              <a:buNone/>
            </a:pPr>
            <a:r>
              <a:rPr lang="en-CA" sz="3600">
                <a:solidFill>
                  <a:schemeClr val="lt1"/>
                </a:solidFill>
              </a:rPr>
              <a:t>Team 1 : Ivan Nikitovic - Haoxuan Sun - Stephen Wong</a:t>
            </a:r>
            <a:endParaRPr sz="3600">
              <a:solidFill>
                <a:schemeClr val="lt1"/>
              </a:solidFill>
            </a:endParaRPr>
          </a:p>
        </p:txBody>
      </p:sp>
      <p:sp>
        <p:nvSpPr>
          <p:cNvPr id="122" name="Google Shape;122;g23c817cf5fa_0_16"/>
          <p:cNvSpPr txBox="1"/>
          <p:nvPr/>
        </p:nvSpPr>
        <p:spPr>
          <a:xfrm>
            <a:off x="0" y="0"/>
            <a:ext cx="37463400" cy="1695600"/>
          </a:xfrm>
          <a:prstGeom prst="rect">
            <a:avLst/>
          </a:prstGeom>
          <a:solidFill>
            <a:srgbClr val="00A294"/>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rPr lang="en-CA" sz="5600">
                <a:solidFill>
                  <a:schemeClr val="lt1"/>
                </a:solidFill>
              </a:rPr>
              <a:t>Analyzing  311 Responses</a:t>
            </a:r>
            <a:endParaRPr b="0" i="0" sz="1400" u="none" cap="none" strike="noStrike">
              <a:solidFill>
                <a:srgbClr val="000000"/>
              </a:solidFill>
              <a:latin typeface="Arial"/>
              <a:ea typeface="Arial"/>
              <a:cs typeface="Arial"/>
              <a:sym typeface="Arial"/>
            </a:endParaRPr>
          </a:p>
        </p:txBody>
      </p:sp>
      <p:sp>
        <p:nvSpPr>
          <p:cNvPr id="123" name="Google Shape;123;g23c817cf5fa_0_16"/>
          <p:cNvSpPr/>
          <p:nvPr/>
        </p:nvSpPr>
        <p:spPr>
          <a:xfrm>
            <a:off x="800" y="-825"/>
            <a:ext cx="37463400" cy="21067800"/>
          </a:xfrm>
          <a:prstGeom prst="rect">
            <a:avLst/>
          </a:prstGeom>
          <a:noFill/>
          <a:ln cap="flat" cmpd="sng" w="254000">
            <a:solidFill>
              <a:srgbClr val="0C0C0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530"/>
              <a:buFont typeface="Arial"/>
              <a:buNone/>
            </a:pPr>
            <a:r>
              <a:rPr lang="en-CA" sz="5530">
                <a:solidFill>
                  <a:schemeClr val="lt1"/>
                </a:solidFill>
                <a:latin typeface="Calibri"/>
                <a:ea typeface="Calibri"/>
                <a:cs typeface="Calibri"/>
                <a:sym typeface="Calibri"/>
              </a:rPr>
              <a:t>sd</a:t>
            </a:r>
            <a:endParaRPr b="0" i="0" sz="5530" u="none" cap="none" strike="noStrike">
              <a:solidFill>
                <a:schemeClr val="lt1"/>
              </a:solidFill>
              <a:latin typeface="Calibri"/>
              <a:ea typeface="Calibri"/>
              <a:cs typeface="Calibri"/>
              <a:sym typeface="Calibri"/>
            </a:endParaRPr>
          </a:p>
        </p:txBody>
      </p:sp>
      <p:pic>
        <p:nvPicPr>
          <p:cNvPr descr="Logo&#10;&#10;Description automatically generated" id="124" name="Google Shape;124;g23c817cf5fa_0_16"/>
          <p:cNvPicPr preferRelativeResize="0"/>
          <p:nvPr/>
        </p:nvPicPr>
        <p:blipFill rotWithShape="1">
          <a:blip r:embed="rId3">
            <a:alphaModFix/>
          </a:blip>
          <a:srcRect b="0" l="0" r="0" t="0"/>
          <a:stretch/>
        </p:blipFill>
        <p:spPr>
          <a:xfrm>
            <a:off x="33898185" y="260030"/>
            <a:ext cx="2396424" cy="2396424"/>
          </a:xfrm>
          <a:prstGeom prst="rect">
            <a:avLst/>
          </a:prstGeom>
          <a:noFill/>
          <a:ln>
            <a:noFill/>
          </a:ln>
        </p:spPr>
      </p:pic>
      <p:pic>
        <p:nvPicPr>
          <p:cNvPr descr="Boston University Logo PNG Vector" id="125" name="Google Shape;125;g23c817cf5fa_0_16" title="Boston University Logo PNG Vector"/>
          <p:cNvPicPr preferRelativeResize="0"/>
          <p:nvPr/>
        </p:nvPicPr>
        <p:blipFill rotWithShape="1">
          <a:blip r:embed="rId4">
            <a:alphaModFix/>
          </a:blip>
          <a:srcRect b="0" l="0" r="0" t="0"/>
          <a:stretch/>
        </p:blipFill>
        <p:spPr>
          <a:xfrm>
            <a:off x="1273100" y="458113"/>
            <a:ext cx="2857500" cy="2000250"/>
          </a:xfrm>
          <a:prstGeom prst="rect">
            <a:avLst/>
          </a:prstGeom>
          <a:noFill/>
          <a:ln>
            <a:noFill/>
          </a:ln>
        </p:spPr>
      </p:pic>
      <p:pic>
        <p:nvPicPr>
          <p:cNvPr id="126" name="Google Shape;126;g23c817cf5fa_0_16"/>
          <p:cNvPicPr preferRelativeResize="0"/>
          <p:nvPr/>
        </p:nvPicPr>
        <p:blipFill>
          <a:blip r:embed="rId5">
            <a:alphaModFix/>
          </a:blip>
          <a:stretch>
            <a:fillRect/>
          </a:stretch>
        </p:blipFill>
        <p:spPr>
          <a:xfrm>
            <a:off x="13215312" y="13258612"/>
            <a:ext cx="8331250" cy="6435925"/>
          </a:xfrm>
          <a:prstGeom prst="rect">
            <a:avLst/>
          </a:prstGeom>
          <a:noFill/>
          <a:ln>
            <a:noFill/>
          </a:ln>
        </p:spPr>
      </p:pic>
      <p:pic>
        <p:nvPicPr>
          <p:cNvPr id="127" name="Google Shape;127;g23c817cf5fa_0_16"/>
          <p:cNvPicPr preferRelativeResize="0"/>
          <p:nvPr/>
        </p:nvPicPr>
        <p:blipFill>
          <a:blip r:embed="rId6">
            <a:alphaModFix/>
          </a:blip>
          <a:stretch>
            <a:fillRect/>
          </a:stretch>
        </p:blipFill>
        <p:spPr>
          <a:xfrm>
            <a:off x="19437590" y="3295738"/>
            <a:ext cx="5540652" cy="4376711"/>
          </a:xfrm>
          <a:prstGeom prst="rect">
            <a:avLst/>
          </a:prstGeom>
          <a:noFill/>
          <a:ln>
            <a:noFill/>
          </a:ln>
        </p:spPr>
      </p:pic>
      <p:pic>
        <p:nvPicPr>
          <p:cNvPr id="128" name="Google Shape;128;g23c817cf5fa_0_16"/>
          <p:cNvPicPr preferRelativeResize="0"/>
          <p:nvPr/>
        </p:nvPicPr>
        <p:blipFill>
          <a:blip r:embed="rId7">
            <a:alphaModFix/>
          </a:blip>
          <a:stretch>
            <a:fillRect/>
          </a:stretch>
        </p:blipFill>
        <p:spPr>
          <a:xfrm>
            <a:off x="25414881" y="3295738"/>
            <a:ext cx="5540652" cy="4376711"/>
          </a:xfrm>
          <a:prstGeom prst="rect">
            <a:avLst/>
          </a:prstGeom>
          <a:noFill/>
          <a:ln>
            <a:noFill/>
          </a:ln>
        </p:spPr>
      </p:pic>
      <p:pic>
        <p:nvPicPr>
          <p:cNvPr id="129" name="Google Shape;129;g23c817cf5fa_0_16"/>
          <p:cNvPicPr preferRelativeResize="0"/>
          <p:nvPr/>
        </p:nvPicPr>
        <p:blipFill>
          <a:blip r:embed="rId8">
            <a:alphaModFix/>
          </a:blip>
          <a:stretch>
            <a:fillRect/>
          </a:stretch>
        </p:blipFill>
        <p:spPr>
          <a:xfrm>
            <a:off x="31459180" y="3295738"/>
            <a:ext cx="5454098" cy="4376711"/>
          </a:xfrm>
          <a:prstGeom prst="rect">
            <a:avLst/>
          </a:prstGeom>
          <a:noFill/>
          <a:ln>
            <a:noFill/>
          </a:ln>
        </p:spPr>
      </p:pic>
      <p:pic>
        <p:nvPicPr>
          <p:cNvPr id="130" name="Google Shape;130;g23c817cf5fa_0_16"/>
          <p:cNvPicPr preferRelativeResize="0"/>
          <p:nvPr/>
        </p:nvPicPr>
        <p:blipFill>
          <a:blip r:embed="rId9">
            <a:alphaModFix/>
          </a:blip>
          <a:stretch>
            <a:fillRect/>
          </a:stretch>
        </p:blipFill>
        <p:spPr>
          <a:xfrm>
            <a:off x="19437590" y="7917299"/>
            <a:ext cx="5540655" cy="4384366"/>
          </a:xfrm>
          <a:prstGeom prst="rect">
            <a:avLst/>
          </a:prstGeom>
          <a:noFill/>
          <a:ln>
            <a:noFill/>
          </a:ln>
        </p:spPr>
      </p:pic>
      <p:pic>
        <p:nvPicPr>
          <p:cNvPr id="131" name="Google Shape;131;g23c817cf5fa_0_16"/>
          <p:cNvPicPr preferRelativeResize="0"/>
          <p:nvPr/>
        </p:nvPicPr>
        <p:blipFill>
          <a:blip r:embed="rId10">
            <a:alphaModFix/>
          </a:blip>
          <a:stretch>
            <a:fillRect/>
          </a:stretch>
        </p:blipFill>
        <p:spPr>
          <a:xfrm>
            <a:off x="31459174" y="7979896"/>
            <a:ext cx="5540652" cy="4376735"/>
          </a:xfrm>
          <a:prstGeom prst="rect">
            <a:avLst/>
          </a:prstGeom>
          <a:noFill/>
          <a:ln>
            <a:noFill/>
          </a:ln>
        </p:spPr>
      </p:pic>
      <p:pic>
        <p:nvPicPr>
          <p:cNvPr id="132" name="Google Shape;132;g23c817cf5fa_0_16"/>
          <p:cNvPicPr preferRelativeResize="0"/>
          <p:nvPr/>
        </p:nvPicPr>
        <p:blipFill>
          <a:blip r:embed="rId11">
            <a:alphaModFix/>
          </a:blip>
          <a:stretch>
            <a:fillRect/>
          </a:stretch>
        </p:blipFill>
        <p:spPr>
          <a:xfrm>
            <a:off x="261150" y="3295700"/>
            <a:ext cx="5562623" cy="4440361"/>
          </a:xfrm>
          <a:prstGeom prst="rect">
            <a:avLst/>
          </a:prstGeom>
          <a:noFill/>
          <a:ln>
            <a:noFill/>
          </a:ln>
        </p:spPr>
      </p:pic>
      <p:pic>
        <p:nvPicPr>
          <p:cNvPr id="133" name="Google Shape;133;g23c817cf5fa_0_16"/>
          <p:cNvPicPr preferRelativeResize="0"/>
          <p:nvPr/>
        </p:nvPicPr>
        <p:blipFill>
          <a:blip r:embed="rId12">
            <a:alphaModFix/>
          </a:blip>
          <a:stretch>
            <a:fillRect/>
          </a:stretch>
        </p:blipFill>
        <p:spPr>
          <a:xfrm>
            <a:off x="6355286" y="3295732"/>
            <a:ext cx="5562623" cy="4440314"/>
          </a:xfrm>
          <a:prstGeom prst="rect">
            <a:avLst/>
          </a:prstGeom>
          <a:noFill/>
          <a:ln>
            <a:noFill/>
          </a:ln>
        </p:spPr>
      </p:pic>
      <p:pic>
        <p:nvPicPr>
          <p:cNvPr id="134" name="Google Shape;134;g23c817cf5fa_0_16"/>
          <p:cNvPicPr preferRelativeResize="0"/>
          <p:nvPr/>
        </p:nvPicPr>
        <p:blipFill>
          <a:blip r:embed="rId13">
            <a:alphaModFix/>
          </a:blip>
          <a:stretch>
            <a:fillRect/>
          </a:stretch>
        </p:blipFill>
        <p:spPr>
          <a:xfrm>
            <a:off x="12690497" y="3268111"/>
            <a:ext cx="5562623" cy="4440346"/>
          </a:xfrm>
          <a:prstGeom prst="rect">
            <a:avLst/>
          </a:prstGeom>
          <a:noFill/>
          <a:ln>
            <a:noFill/>
          </a:ln>
        </p:spPr>
      </p:pic>
      <p:pic>
        <p:nvPicPr>
          <p:cNvPr id="135" name="Google Shape;135;g23c817cf5fa_0_16"/>
          <p:cNvPicPr preferRelativeResize="0"/>
          <p:nvPr/>
        </p:nvPicPr>
        <p:blipFill>
          <a:blip r:embed="rId14">
            <a:alphaModFix/>
          </a:blip>
          <a:stretch>
            <a:fillRect/>
          </a:stretch>
        </p:blipFill>
        <p:spPr>
          <a:xfrm>
            <a:off x="261150" y="7948093"/>
            <a:ext cx="5562623" cy="4440332"/>
          </a:xfrm>
          <a:prstGeom prst="rect">
            <a:avLst/>
          </a:prstGeom>
          <a:noFill/>
          <a:ln>
            <a:noFill/>
          </a:ln>
        </p:spPr>
      </p:pic>
      <p:pic>
        <p:nvPicPr>
          <p:cNvPr id="136" name="Google Shape;136;g23c817cf5fa_0_16"/>
          <p:cNvPicPr preferRelativeResize="0"/>
          <p:nvPr/>
        </p:nvPicPr>
        <p:blipFill>
          <a:blip r:embed="rId15">
            <a:alphaModFix/>
          </a:blip>
          <a:stretch>
            <a:fillRect/>
          </a:stretch>
        </p:blipFill>
        <p:spPr>
          <a:xfrm>
            <a:off x="12690502" y="7861652"/>
            <a:ext cx="5562623" cy="4440348"/>
          </a:xfrm>
          <a:prstGeom prst="rect">
            <a:avLst/>
          </a:prstGeom>
          <a:noFill/>
          <a:ln>
            <a:noFill/>
          </a:ln>
        </p:spPr>
      </p:pic>
      <p:sp>
        <p:nvSpPr>
          <p:cNvPr id="137" name="Google Shape;137;g23c817cf5fa_0_16"/>
          <p:cNvSpPr txBox="1"/>
          <p:nvPr/>
        </p:nvSpPr>
        <p:spPr>
          <a:xfrm>
            <a:off x="23461100" y="15645400"/>
            <a:ext cx="10158900" cy="1662300"/>
          </a:xfrm>
          <a:prstGeom prst="rect">
            <a:avLst/>
          </a:prstGeom>
          <a:noFill/>
          <a:ln cap="flat" cmpd="sng" w="28575">
            <a:solidFill>
              <a:srgbClr val="4A86E8"/>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CA" sz="3200"/>
              <a:t>Weak negative relationship found between number of 311 calls and SV Index. The more empowered a community is, the more likely they are to call 311.</a:t>
            </a:r>
            <a:endParaRPr b="1" sz="3200"/>
          </a:p>
        </p:txBody>
      </p:sp>
      <p:sp>
        <p:nvSpPr>
          <p:cNvPr id="138" name="Google Shape;138;g23c817cf5fa_0_16"/>
          <p:cNvSpPr txBox="1"/>
          <p:nvPr/>
        </p:nvSpPr>
        <p:spPr>
          <a:xfrm>
            <a:off x="25448383" y="8492579"/>
            <a:ext cx="5540700" cy="2770500"/>
          </a:xfrm>
          <a:prstGeom prst="rect">
            <a:avLst/>
          </a:prstGeom>
          <a:noFill/>
          <a:ln cap="flat" cmpd="sng" w="28575">
            <a:solidFill>
              <a:srgbClr val="4A86E8"/>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CA" sz="2800"/>
              <a:t>Strong negative relationship found between between voting turnout and SV Index. The more vulnerable a community is, the less likely they are to vote.</a:t>
            </a:r>
            <a:endParaRPr b="1" sz="2800"/>
          </a:p>
        </p:txBody>
      </p:sp>
      <p:sp>
        <p:nvSpPr>
          <p:cNvPr id="139" name="Google Shape;139;g23c817cf5fa_0_16"/>
          <p:cNvSpPr txBox="1"/>
          <p:nvPr/>
        </p:nvSpPr>
        <p:spPr>
          <a:xfrm>
            <a:off x="6366248" y="8923513"/>
            <a:ext cx="5540700" cy="1908600"/>
          </a:xfrm>
          <a:prstGeom prst="rect">
            <a:avLst/>
          </a:prstGeom>
          <a:noFill/>
          <a:ln cap="flat" cmpd="sng" w="28575">
            <a:solidFill>
              <a:srgbClr val="4A86E8"/>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CA" sz="2800"/>
              <a:t>No relationship currently found between voting turnout and city responsiveness to 311 requests.</a:t>
            </a:r>
            <a:endParaRPr b="1" sz="2800"/>
          </a:p>
        </p:txBody>
      </p:sp>
      <p:pic>
        <p:nvPicPr>
          <p:cNvPr id="140" name="Google Shape;140;g23c817cf5fa_0_16"/>
          <p:cNvPicPr preferRelativeResize="0"/>
          <p:nvPr/>
        </p:nvPicPr>
        <p:blipFill>
          <a:blip r:embed="rId16">
            <a:alphaModFix/>
          </a:blip>
          <a:stretch>
            <a:fillRect/>
          </a:stretch>
        </p:blipFill>
        <p:spPr>
          <a:xfrm>
            <a:off x="1077154" y="13582731"/>
            <a:ext cx="8094600" cy="5787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5" name="Shape 145"/>
        <p:cNvGrpSpPr/>
        <p:nvPr/>
      </p:nvGrpSpPr>
      <p:grpSpPr>
        <a:xfrm>
          <a:off x="0" y="0"/>
          <a:ext cx="0" cy="0"/>
          <a:chOff x="0" y="0"/>
          <a:chExt cx="0" cy="0"/>
        </a:xfrm>
      </p:grpSpPr>
      <p:sp>
        <p:nvSpPr>
          <p:cNvPr id="146" name="Google Shape;146;g23c817cf5fa_0_42"/>
          <p:cNvSpPr txBox="1"/>
          <p:nvPr/>
        </p:nvSpPr>
        <p:spPr>
          <a:xfrm>
            <a:off x="0" y="1695600"/>
            <a:ext cx="37463400" cy="1135800"/>
          </a:xfrm>
          <a:prstGeom prst="rect">
            <a:avLst/>
          </a:prstGeom>
          <a:solidFill>
            <a:srgbClr val="84948D"/>
          </a:solidFill>
          <a:ln>
            <a:noFill/>
          </a:ln>
        </p:spPr>
        <p:txBody>
          <a:bodyPr anchorCtr="1" anchor="ctr" bIns="45700" lIns="91425" spcFirstLastPara="1" rIns="91425" wrap="square" tIns="45700">
            <a:normAutofit/>
          </a:bodyPr>
          <a:lstStyle/>
          <a:p>
            <a:pPr indent="0" lvl="0" marL="0" marR="0" rtl="0" algn="ctr">
              <a:lnSpc>
                <a:spcPct val="100000"/>
              </a:lnSpc>
              <a:spcBef>
                <a:spcPts val="0"/>
              </a:spcBef>
              <a:spcAft>
                <a:spcPts val="0"/>
              </a:spcAft>
              <a:buClr>
                <a:srgbClr val="000000"/>
              </a:buClr>
              <a:buSzPts val="3600"/>
              <a:buFont typeface="Arial"/>
              <a:buNone/>
            </a:pPr>
            <a:r>
              <a:rPr lang="en-CA" sz="3600">
                <a:solidFill>
                  <a:schemeClr val="lt1"/>
                </a:solidFill>
              </a:rPr>
              <a:t>Team 1 : Ivan Nikitovic - Haoxuan Sun - Stephen Wong</a:t>
            </a:r>
            <a:endParaRPr sz="3600">
              <a:solidFill>
                <a:schemeClr val="lt1"/>
              </a:solidFill>
            </a:endParaRPr>
          </a:p>
        </p:txBody>
      </p:sp>
      <p:sp>
        <p:nvSpPr>
          <p:cNvPr id="147" name="Google Shape;147;g23c817cf5fa_0_42"/>
          <p:cNvSpPr txBox="1"/>
          <p:nvPr/>
        </p:nvSpPr>
        <p:spPr>
          <a:xfrm>
            <a:off x="0" y="0"/>
            <a:ext cx="37463400" cy="1695600"/>
          </a:xfrm>
          <a:prstGeom prst="rect">
            <a:avLst/>
          </a:prstGeom>
          <a:solidFill>
            <a:srgbClr val="00A294"/>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rPr lang="en-CA" sz="5600">
                <a:solidFill>
                  <a:schemeClr val="lt1"/>
                </a:solidFill>
              </a:rPr>
              <a:t>Analyzing  311 Responses</a:t>
            </a:r>
            <a:endParaRPr b="0" i="0" sz="1400" u="none" cap="none" strike="noStrike">
              <a:solidFill>
                <a:srgbClr val="000000"/>
              </a:solidFill>
              <a:latin typeface="Arial"/>
              <a:ea typeface="Arial"/>
              <a:cs typeface="Arial"/>
              <a:sym typeface="Arial"/>
            </a:endParaRPr>
          </a:p>
        </p:txBody>
      </p:sp>
      <p:sp>
        <p:nvSpPr>
          <p:cNvPr id="148" name="Google Shape;148;g23c817cf5fa_0_42"/>
          <p:cNvSpPr/>
          <p:nvPr/>
        </p:nvSpPr>
        <p:spPr>
          <a:xfrm>
            <a:off x="-1675" y="0"/>
            <a:ext cx="37463400" cy="21067800"/>
          </a:xfrm>
          <a:prstGeom prst="rect">
            <a:avLst/>
          </a:prstGeom>
          <a:noFill/>
          <a:ln cap="flat" cmpd="sng" w="254000">
            <a:solidFill>
              <a:srgbClr val="0C0C0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530"/>
              <a:buFont typeface="Arial"/>
              <a:buNone/>
            </a:pPr>
            <a:r>
              <a:rPr lang="en-CA" sz="5530">
                <a:solidFill>
                  <a:schemeClr val="lt1"/>
                </a:solidFill>
                <a:latin typeface="Calibri"/>
                <a:ea typeface="Calibri"/>
                <a:cs typeface="Calibri"/>
                <a:sym typeface="Calibri"/>
              </a:rPr>
              <a:t>sd</a:t>
            </a:r>
            <a:endParaRPr b="0" i="0" sz="5530" u="none" cap="none" strike="noStrike">
              <a:solidFill>
                <a:schemeClr val="lt1"/>
              </a:solidFill>
              <a:latin typeface="Calibri"/>
              <a:ea typeface="Calibri"/>
              <a:cs typeface="Calibri"/>
              <a:sym typeface="Calibri"/>
            </a:endParaRPr>
          </a:p>
        </p:txBody>
      </p:sp>
      <p:pic>
        <p:nvPicPr>
          <p:cNvPr descr="Logo&#10;&#10;Description automatically generated" id="149" name="Google Shape;149;g23c817cf5fa_0_42"/>
          <p:cNvPicPr preferRelativeResize="0"/>
          <p:nvPr/>
        </p:nvPicPr>
        <p:blipFill rotWithShape="1">
          <a:blip r:embed="rId3">
            <a:alphaModFix/>
          </a:blip>
          <a:srcRect b="0" l="0" r="0" t="0"/>
          <a:stretch/>
        </p:blipFill>
        <p:spPr>
          <a:xfrm>
            <a:off x="33898185" y="260030"/>
            <a:ext cx="2396424" cy="2396424"/>
          </a:xfrm>
          <a:prstGeom prst="rect">
            <a:avLst/>
          </a:prstGeom>
          <a:noFill/>
          <a:ln>
            <a:noFill/>
          </a:ln>
        </p:spPr>
      </p:pic>
      <p:pic>
        <p:nvPicPr>
          <p:cNvPr descr="Boston University Logo PNG Vector" id="150" name="Google Shape;150;g23c817cf5fa_0_42" title="Boston University Logo PNG Vector"/>
          <p:cNvPicPr preferRelativeResize="0"/>
          <p:nvPr/>
        </p:nvPicPr>
        <p:blipFill rotWithShape="1">
          <a:blip r:embed="rId4">
            <a:alphaModFix/>
          </a:blip>
          <a:srcRect b="0" l="0" r="0" t="0"/>
          <a:stretch/>
        </p:blipFill>
        <p:spPr>
          <a:xfrm>
            <a:off x="1273100" y="458113"/>
            <a:ext cx="2857500" cy="2000250"/>
          </a:xfrm>
          <a:prstGeom prst="rect">
            <a:avLst/>
          </a:prstGeom>
          <a:noFill/>
          <a:ln>
            <a:noFill/>
          </a:ln>
        </p:spPr>
      </p:pic>
      <p:pic>
        <p:nvPicPr>
          <p:cNvPr id="151" name="Google Shape;151;g23c817cf5fa_0_42"/>
          <p:cNvPicPr preferRelativeResize="0"/>
          <p:nvPr/>
        </p:nvPicPr>
        <p:blipFill>
          <a:blip r:embed="rId5">
            <a:alphaModFix/>
          </a:blip>
          <a:stretch>
            <a:fillRect/>
          </a:stretch>
        </p:blipFill>
        <p:spPr>
          <a:xfrm>
            <a:off x="454950" y="3583025"/>
            <a:ext cx="12022999" cy="8064177"/>
          </a:xfrm>
          <a:prstGeom prst="rect">
            <a:avLst/>
          </a:prstGeom>
          <a:noFill/>
          <a:ln>
            <a:noFill/>
          </a:ln>
        </p:spPr>
      </p:pic>
      <p:pic>
        <p:nvPicPr>
          <p:cNvPr id="152" name="Google Shape;152;g23c817cf5fa_0_42"/>
          <p:cNvPicPr preferRelativeResize="0"/>
          <p:nvPr/>
        </p:nvPicPr>
        <p:blipFill>
          <a:blip r:embed="rId6">
            <a:alphaModFix/>
          </a:blip>
          <a:stretch>
            <a:fillRect/>
          </a:stretch>
        </p:blipFill>
        <p:spPr>
          <a:xfrm>
            <a:off x="13396075" y="3588121"/>
            <a:ext cx="12022975" cy="8053982"/>
          </a:xfrm>
          <a:prstGeom prst="rect">
            <a:avLst/>
          </a:prstGeom>
          <a:noFill/>
          <a:ln>
            <a:noFill/>
          </a:ln>
        </p:spPr>
      </p:pic>
      <p:pic>
        <p:nvPicPr>
          <p:cNvPr id="153" name="Google Shape;153;g23c817cf5fa_0_42"/>
          <p:cNvPicPr preferRelativeResize="0"/>
          <p:nvPr/>
        </p:nvPicPr>
        <p:blipFill rotWithShape="1">
          <a:blip r:embed="rId7">
            <a:alphaModFix/>
          </a:blip>
          <a:srcRect b="661" l="0" r="0" t="670"/>
          <a:stretch/>
        </p:blipFill>
        <p:spPr>
          <a:xfrm>
            <a:off x="13396063" y="11830993"/>
            <a:ext cx="12023000" cy="8818357"/>
          </a:xfrm>
          <a:prstGeom prst="rect">
            <a:avLst/>
          </a:prstGeom>
          <a:noFill/>
          <a:ln>
            <a:noFill/>
          </a:ln>
        </p:spPr>
      </p:pic>
      <p:pic>
        <p:nvPicPr>
          <p:cNvPr id="154" name="Google Shape;154;g23c817cf5fa_0_42"/>
          <p:cNvPicPr preferRelativeResize="0"/>
          <p:nvPr/>
        </p:nvPicPr>
        <p:blipFill>
          <a:blip r:embed="rId8">
            <a:alphaModFix/>
          </a:blip>
          <a:stretch>
            <a:fillRect/>
          </a:stretch>
        </p:blipFill>
        <p:spPr>
          <a:xfrm>
            <a:off x="26509507" y="3588125"/>
            <a:ext cx="10722892" cy="8053975"/>
          </a:xfrm>
          <a:prstGeom prst="rect">
            <a:avLst/>
          </a:prstGeom>
          <a:noFill/>
          <a:ln>
            <a:noFill/>
          </a:ln>
        </p:spPr>
      </p:pic>
      <p:pic>
        <p:nvPicPr>
          <p:cNvPr id="155" name="Google Shape;155;g23c817cf5fa_0_42"/>
          <p:cNvPicPr preferRelativeResize="0"/>
          <p:nvPr/>
        </p:nvPicPr>
        <p:blipFill>
          <a:blip r:embed="rId9">
            <a:alphaModFix/>
          </a:blip>
          <a:stretch>
            <a:fillRect/>
          </a:stretch>
        </p:blipFill>
        <p:spPr>
          <a:xfrm>
            <a:off x="454950" y="11647206"/>
            <a:ext cx="11540125" cy="8914693"/>
          </a:xfrm>
          <a:prstGeom prst="rect">
            <a:avLst/>
          </a:prstGeom>
          <a:noFill/>
          <a:ln>
            <a:noFill/>
          </a:ln>
        </p:spPr>
      </p:pic>
      <p:pic>
        <p:nvPicPr>
          <p:cNvPr id="156" name="Google Shape;156;g23c817cf5fa_0_42"/>
          <p:cNvPicPr preferRelativeResize="0"/>
          <p:nvPr/>
        </p:nvPicPr>
        <p:blipFill>
          <a:blip r:embed="rId10">
            <a:alphaModFix/>
          </a:blip>
          <a:stretch>
            <a:fillRect/>
          </a:stretch>
        </p:blipFill>
        <p:spPr>
          <a:xfrm>
            <a:off x="26017218" y="11826605"/>
            <a:ext cx="11307900" cy="8735296"/>
          </a:xfrm>
          <a:prstGeom prst="rect">
            <a:avLst/>
          </a:prstGeom>
          <a:noFill/>
          <a:ln>
            <a:noFill/>
          </a:ln>
        </p:spPr>
      </p:pic>
      <p:sp>
        <p:nvSpPr>
          <p:cNvPr id="157" name="Google Shape;157;g23c817cf5fa_0_42"/>
          <p:cNvSpPr txBox="1"/>
          <p:nvPr/>
        </p:nvSpPr>
        <p:spPr>
          <a:xfrm>
            <a:off x="3156100" y="3017750"/>
            <a:ext cx="6620700" cy="3789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CA" sz="2800">
                <a:latin typeface="Calibri"/>
                <a:ea typeface="Calibri"/>
                <a:cs typeface="Calibri"/>
                <a:sym typeface="Calibri"/>
              </a:rPr>
              <a:t>Number of Property Violations since 2009</a:t>
            </a:r>
            <a:endParaRPr sz="2800">
              <a:latin typeface="Calibri"/>
              <a:ea typeface="Calibri"/>
              <a:cs typeface="Calibri"/>
              <a:sym typeface="Calibri"/>
            </a:endParaRPr>
          </a:p>
        </p:txBody>
      </p:sp>
      <p:sp>
        <p:nvSpPr>
          <p:cNvPr id="158" name="Google Shape;158;g23c817cf5fa_0_42"/>
          <p:cNvSpPr txBox="1"/>
          <p:nvPr/>
        </p:nvSpPr>
        <p:spPr>
          <a:xfrm>
            <a:off x="16935413" y="3020313"/>
            <a:ext cx="4944300" cy="3789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100"/>
              <a:buNone/>
            </a:pPr>
            <a:r>
              <a:rPr lang="en-CA" sz="2800">
                <a:latin typeface="Calibri"/>
                <a:ea typeface="Calibri"/>
                <a:cs typeface="Calibri"/>
                <a:sym typeface="Calibri"/>
              </a:rPr>
              <a:t>Number of 311 Calls since 2010</a:t>
            </a:r>
            <a:endParaRPr sz="2800">
              <a:latin typeface="Calibri"/>
              <a:ea typeface="Calibri"/>
              <a:cs typeface="Calibri"/>
              <a:sym typeface="Calibri"/>
            </a:endParaRPr>
          </a:p>
        </p:txBody>
      </p:sp>
      <p:sp>
        <p:nvSpPr>
          <p:cNvPr id="159" name="Google Shape;159;g23c817cf5fa_0_42"/>
          <p:cNvSpPr txBox="1"/>
          <p:nvPr/>
        </p:nvSpPr>
        <p:spPr>
          <a:xfrm>
            <a:off x="28814700" y="3020313"/>
            <a:ext cx="6112500" cy="3789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100"/>
              <a:buNone/>
            </a:pPr>
            <a:r>
              <a:rPr lang="en-CA" sz="2800">
                <a:latin typeface="Calibri"/>
                <a:ea typeface="Calibri"/>
                <a:cs typeface="Calibri"/>
                <a:sym typeface="Calibri"/>
              </a:rPr>
              <a:t>Property Violations by City (Percentage)</a:t>
            </a:r>
            <a:endParaRPr sz="2800">
              <a:latin typeface="Calibri"/>
              <a:ea typeface="Calibri"/>
              <a:cs typeface="Calibri"/>
              <a:sym typeface="Calibri"/>
            </a:endParaRPr>
          </a:p>
          <a:p>
            <a:pPr indent="0" lvl="0" marL="0" rtl="0" algn="l">
              <a:lnSpc>
                <a:spcPct val="95000"/>
              </a:lnSpc>
              <a:spcBef>
                <a:spcPts val="0"/>
              </a:spcBef>
              <a:spcAft>
                <a:spcPts val="0"/>
              </a:spcAft>
              <a:buSzPts val="1100"/>
              <a:buNone/>
            </a:pPr>
            <a:r>
              <a:t/>
            </a:r>
            <a:endParaRPr sz="2800">
              <a:latin typeface="Calibri"/>
              <a:ea typeface="Calibri"/>
              <a:cs typeface="Calibri"/>
              <a:sym typeface="Calibri"/>
            </a:endParaRPr>
          </a:p>
          <a:p>
            <a:pPr indent="0" lvl="0" marL="0" rtl="0" algn="l">
              <a:lnSpc>
                <a:spcPct val="95000"/>
              </a:lnSpc>
              <a:spcBef>
                <a:spcPts val="0"/>
              </a:spcBef>
              <a:spcAft>
                <a:spcPts val="0"/>
              </a:spcAft>
              <a:buSzPts val="1100"/>
              <a:buNone/>
            </a:pPr>
            <a:r>
              <a:t/>
            </a:r>
            <a:endParaRPr sz="28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2016-05-26T15:27:41Z</dcterms:created>
  <dc:creator>David Seymour</dc:creator>
</cp:coreProperties>
</file>